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2">
  <p:sldMasterIdLst>
    <p:sldMasterId id="2147483660" r:id="rId1"/>
  </p:sldMasterIdLst>
  <p:notesMasterIdLst>
    <p:notesMasterId r:id="rId3"/>
  </p:notesMasterIdLst>
  <p:sldIdLst>
    <p:sldId id="311" r:id="rId2"/>
  </p:sldIdLst>
  <p:sldSz cx="9144000" cy="6858000" type="screen4x3"/>
  <p:notesSz cx="6858000" cy="9144000"/>
  <p:embeddedFontLst>
    <p:embeddedFont>
      <p:font typeface="Barlow" panose="020B0604020202020204" charset="0"/>
      <p:regular r:id="rId4"/>
      <p:bold r:id="rId5"/>
      <p:italic r:id="rId6"/>
      <p:boldItalic r:id="rId7"/>
    </p:embeddedFont>
    <p:embeddedFont>
      <p:font typeface="Barlow Condensed" panose="020B0604020202020204" charset="0"/>
      <p:regular r:id="rId8"/>
      <p:bold r:id="rId9"/>
      <p:italic r:id="rId10"/>
      <p:boldItalic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pos="539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CDCC"/>
    <a:srgbClr val="C534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313" autoAdjust="0"/>
    <p:restoredTop sz="90746" autoAdjust="0"/>
  </p:normalViewPr>
  <p:slideViewPr>
    <p:cSldViewPr snapToGrid="0" showGuides="1">
      <p:cViewPr varScale="1">
        <p:scale>
          <a:sx n="69" d="100"/>
          <a:sy n="69" d="100"/>
        </p:scale>
        <p:origin x="38" y="72"/>
      </p:cViewPr>
      <p:guideLst>
        <p:guide orient="horz" pos="2137"/>
        <p:guide pos="2880"/>
        <p:guide pos="340"/>
        <p:guide pos="539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D24B0E-CC9B-42CC-A5BB-3D129C6974CE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1F0ACB-D688-4DD5-ADC0-356AA0C07884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459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2135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aphic 30">
            <a:extLst>
              <a:ext uri="{FF2B5EF4-FFF2-40B4-BE49-F238E27FC236}">
                <a16:creationId xmlns:a16="http://schemas.microsoft.com/office/drawing/2014/main" id="{3A9B2DF6-7B83-4B43-8DDA-7F2E67313652}"/>
              </a:ext>
            </a:extLst>
          </p:cNvPr>
          <p:cNvGrpSpPr/>
          <p:nvPr userDrawn="1"/>
        </p:nvGrpSpPr>
        <p:grpSpPr>
          <a:xfrm>
            <a:off x="6209272" y="-2532785"/>
            <a:ext cx="5607753" cy="5607680"/>
            <a:chOff x="328613" y="3912782"/>
            <a:chExt cx="154341" cy="154339"/>
          </a:xfrm>
          <a:solidFill>
            <a:schemeClr val="bg1">
              <a:lumMod val="95000"/>
              <a:alpha val="50000"/>
            </a:schemeClr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93FFEC5-0CFD-421A-8DB0-4128933DB342}"/>
                </a:ext>
              </a:extLst>
            </p:cNvPr>
            <p:cNvSpPr/>
            <p:nvPr/>
          </p:nvSpPr>
          <p:spPr>
            <a:xfrm>
              <a:off x="388827" y="3912782"/>
              <a:ext cx="33918" cy="48105"/>
            </a:xfrm>
            <a:custGeom>
              <a:avLst/>
              <a:gdLst>
                <a:gd name="connsiteX0" fmla="*/ 11256 w 33918"/>
                <a:gd name="connsiteY0" fmla="*/ 40123 h 48105"/>
                <a:gd name="connsiteX1" fmla="*/ 22660 w 33918"/>
                <a:gd name="connsiteY1" fmla="*/ 40123 h 48105"/>
                <a:gd name="connsiteX2" fmla="*/ 23090 w 33918"/>
                <a:gd name="connsiteY2" fmla="*/ 38656 h 48105"/>
                <a:gd name="connsiteX3" fmla="*/ 33919 w 33918"/>
                <a:gd name="connsiteY3" fmla="*/ 1893 h 48105"/>
                <a:gd name="connsiteX4" fmla="*/ 16955 w 33918"/>
                <a:gd name="connsiteY4" fmla="*/ 0 h 48105"/>
                <a:gd name="connsiteX5" fmla="*/ 0 w 33918"/>
                <a:gd name="connsiteY5" fmla="*/ 1893 h 48105"/>
                <a:gd name="connsiteX6" fmla="*/ 10826 w 33918"/>
                <a:gd name="connsiteY6" fmla="*/ 38656 h 48105"/>
                <a:gd name="connsiteX7" fmla="*/ 11256 w 33918"/>
                <a:gd name="connsiteY7" fmla="*/ 40123 h 48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18" h="48105">
                  <a:moveTo>
                    <a:pt x="11256" y="40123"/>
                  </a:moveTo>
                  <a:cubicBezTo>
                    <a:pt x="14392" y="50767"/>
                    <a:pt x="19524" y="50767"/>
                    <a:pt x="22660" y="40123"/>
                  </a:cubicBezTo>
                  <a:lnTo>
                    <a:pt x="23090" y="38656"/>
                  </a:lnTo>
                  <a:cubicBezTo>
                    <a:pt x="26042" y="28635"/>
                    <a:pt x="30758" y="12614"/>
                    <a:pt x="33919" y="1893"/>
                  </a:cubicBezTo>
                  <a:cubicBezTo>
                    <a:pt x="28456" y="667"/>
                    <a:pt x="22784" y="0"/>
                    <a:pt x="16955" y="0"/>
                  </a:cubicBezTo>
                  <a:cubicBezTo>
                    <a:pt x="11129" y="0"/>
                    <a:pt x="5457" y="667"/>
                    <a:pt x="0" y="1893"/>
                  </a:cubicBezTo>
                  <a:cubicBezTo>
                    <a:pt x="3158" y="12614"/>
                    <a:pt x="7874" y="28638"/>
                    <a:pt x="10826" y="38656"/>
                  </a:cubicBezTo>
                  <a:lnTo>
                    <a:pt x="11256" y="40123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604BA9-5293-4264-9BF7-64E9CEC21A2A}"/>
                </a:ext>
              </a:extLst>
            </p:cNvPr>
            <p:cNvSpPr/>
            <p:nvPr/>
          </p:nvSpPr>
          <p:spPr>
            <a:xfrm>
              <a:off x="388824" y="4019014"/>
              <a:ext cx="33918" cy="48106"/>
            </a:xfrm>
            <a:custGeom>
              <a:avLst/>
              <a:gdLst>
                <a:gd name="connsiteX0" fmla="*/ 22660 w 33918"/>
                <a:gd name="connsiteY0" fmla="*/ 7981 h 48106"/>
                <a:gd name="connsiteX1" fmla="*/ 11256 w 33918"/>
                <a:gd name="connsiteY1" fmla="*/ 7981 h 48106"/>
                <a:gd name="connsiteX2" fmla="*/ 10829 w 33918"/>
                <a:gd name="connsiteY2" fmla="*/ 9447 h 48106"/>
                <a:gd name="connsiteX3" fmla="*/ 0 w 33918"/>
                <a:gd name="connsiteY3" fmla="*/ 46213 h 48106"/>
                <a:gd name="connsiteX4" fmla="*/ 16958 w 33918"/>
                <a:gd name="connsiteY4" fmla="*/ 48106 h 48106"/>
                <a:gd name="connsiteX5" fmla="*/ 33919 w 33918"/>
                <a:gd name="connsiteY5" fmla="*/ 46213 h 48106"/>
                <a:gd name="connsiteX6" fmla="*/ 23090 w 33918"/>
                <a:gd name="connsiteY6" fmla="*/ 9447 h 48106"/>
                <a:gd name="connsiteX7" fmla="*/ 22660 w 33918"/>
                <a:gd name="connsiteY7" fmla="*/ 7981 h 48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18" h="48106">
                  <a:moveTo>
                    <a:pt x="22660" y="7981"/>
                  </a:moveTo>
                  <a:cubicBezTo>
                    <a:pt x="19524" y="-2660"/>
                    <a:pt x="14395" y="-2660"/>
                    <a:pt x="11256" y="7981"/>
                  </a:cubicBezTo>
                  <a:lnTo>
                    <a:pt x="10829" y="9447"/>
                  </a:lnTo>
                  <a:cubicBezTo>
                    <a:pt x="7877" y="19468"/>
                    <a:pt x="3158" y="35489"/>
                    <a:pt x="0" y="46213"/>
                  </a:cubicBezTo>
                  <a:cubicBezTo>
                    <a:pt x="5460" y="47439"/>
                    <a:pt x="11132" y="48106"/>
                    <a:pt x="16958" y="48106"/>
                  </a:cubicBezTo>
                  <a:cubicBezTo>
                    <a:pt x="22787" y="48106"/>
                    <a:pt x="28459" y="47439"/>
                    <a:pt x="33919" y="46213"/>
                  </a:cubicBezTo>
                  <a:cubicBezTo>
                    <a:pt x="30760" y="35489"/>
                    <a:pt x="26045" y="19468"/>
                    <a:pt x="23090" y="9447"/>
                  </a:cubicBezTo>
                  <a:lnTo>
                    <a:pt x="22660" y="7981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9E25383-CB01-4A73-9C57-52C944A0EF5F}"/>
                </a:ext>
              </a:extLst>
            </p:cNvPr>
            <p:cNvSpPr/>
            <p:nvPr/>
          </p:nvSpPr>
          <p:spPr>
            <a:xfrm>
              <a:off x="434848" y="3972990"/>
              <a:ext cx="48106" cy="33924"/>
            </a:xfrm>
            <a:custGeom>
              <a:avLst/>
              <a:gdLst>
                <a:gd name="connsiteX0" fmla="*/ 46210 w 48106"/>
                <a:gd name="connsiteY0" fmla="*/ 0 h 33924"/>
                <a:gd name="connsiteX1" fmla="*/ 9447 w 48106"/>
                <a:gd name="connsiteY1" fmla="*/ 10829 h 33924"/>
                <a:gd name="connsiteX2" fmla="*/ 7981 w 48106"/>
                <a:gd name="connsiteY2" fmla="*/ 11261 h 33924"/>
                <a:gd name="connsiteX3" fmla="*/ 7981 w 48106"/>
                <a:gd name="connsiteY3" fmla="*/ 22663 h 33924"/>
                <a:gd name="connsiteX4" fmla="*/ 9447 w 48106"/>
                <a:gd name="connsiteY4" fmla="*/ 23090 h 33924"/>
                <a:gd name="connsiteX5" fmla="*/ 46210 w 48106"/>
                <a:gd name="connsiteY5" fmla="*/ 33924 h 33924"/>
                <a:gd name="connsiteX6" fmla="*/ 48106 w 48106"/>
                <a:gd name="connsiteY6" fmla="*/ 16964 h 33924"/>
                <a:gd name="connsiteX7" fmla="*/ 46210 w 48106"/>
                <a:gd name="connsiteY7" fmla="*/ 0 h 33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106" h="33924">
                  <a:moveTo>
                    <a:pt x="46210" y="0"/>
                  </a:moveTo>
                  <a:cubicBezTo>
                    <a:pt x="35486" y="3158"/>
                    <a:pt x="19465" y="7877"/>
                    <a:pt x="9447" y="10829"/>
                  </a:cubicBezTo>
                  <a:lnTo>
                    <a:pt x="7981" y="11261"/>
                  </a:lnTo>
                  <a:cubicBezTo>
                    <a:pt x="-2660" y="14395"/>
                    <a:pt x="-2660" y="19524"/>
                    <a:pt x="7981" y="22663"/>
                  </a:cubicBezTo>
                  <a:lnTo>
                    <a:pt x="9447" y="23090"/>
                  </a:lnTo>
                  <a:cubicBezTo>
                    <a:pt x="19465" y="26045"/>
                    <a:pt x="35486" y="30763"/>
                    <a:pt x="46210" y="33924"/>
                  </a:cubicBezTo>
                  <a:cubicBezTo>
                    <a:pt x="47437" y="28465"/>
                    <a:pt x="48106" y="22793"/>
                    <a:pt x="48106" y="16964"/>
                  </a:cubicBezTo>
                  <a:cubicBezTo>
                    <a:pt x="48106" y="11134"/>
                    <a:pt x="47439" y="5460"/>
                    <a:pt x="46210" y="0"/>
                  </a:cubicBez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CC3C57F-32C6-4053-B259-3FF5E384DB32}"/>
                </a:ext>
              </a:extLst>
            </p:cNvPr>
            <p:cNvSpPr/>
            <p:nvPr/>
          </p:nvSpPr>
          <p:spPr>
            <a:xfrm>
              <a:off x="328613" y="3972987"/>
              <a:ext cx="48109" cy="33924"/>
            </a:xfrm>
            <a:custGeom>
              <a:avLst/>
              <a:gdLst>
                <a:gd name="connsiteX0" fmla="*/ 40128 w 48109"/>
                <a:gd name="connsiteY0" fmla="*/ 22663 h 33924"/>
                <a:gd name="connsiteX1" fmla="*/ 40128 w 48109"/>
                <a:gd name="connsiteY1" fmla="*/ 11261 h 33924"/>
                <a:gd name="connsiteX2" fmla="*/ 38662 w 48109"/>
                <a:gd name="connsiteY2" fmla="*/ 10834 h 33924"/>
                <a:gd name="connsiteX3" fmla="*/ 1896 w 48109"/>
                <a:gd name="connsiteY3" fmla="*/ 0 h 33924"/>
                <a:gd name="connsiteX4" fmla="*/ 0 w 48109"/>
                <a:gd name="connsiteY4" fmla="*/ 16964 h 33924"/>
                <a:gd name="connsiteX5" fmla="*/ 1896 w 48109"/>
                <a:gd name="connsiteY5" fmla="*/ 33924 h 33924"/>
                <a:gd name="connsiteX6" fmla="*/ 38662 w 48109"/>
                <a:gd name="connsiteY6" fmla="*/ 23096 h 33924"/>
                <a:gd name="connsiteX7" fmla="*/ 40128 w 48109"/>
                <a:gd name="connsiteY7" fmla="*/ 22663 h 33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109" h="33924">
                  <a:moveTo>
                    <a:pt x="40128" y="22663"/>
                  </a:moveTo>
                  <a:cubicBezTo>
                    <a:pt x="50769" y="19529"/>
                    <a:pt x="50769" y="14400"/>
                    <a:pt x="40128" y="11261"/>
                  </a:cubicBezTo>
                  <a:lnTo>
                    <a:pt x="38662" y="10834"/>
                  </a:lnTo>
                  <a:cubicBezTo>
                    <a:pt x="28641" y="7880"/>
                    <a:pt x="12620" y="3161"/>
                    <a:pt x="1896" y="0"/>
                  </a:cubicBezTo>
                  <a:cubicBezTo>
                    <a:pt x="667" y="5462"/>
                    <a:pt x="0" y="11134"/>
                    <a:pt x="0" y="16964"/>
                  </a:cubicBezTo>
                  <a:cubicBezTo>
                    <a:pt x="0" y="22793"/>
                    <a:pt x="667" y="28465"/>
                    <a:pt x="1896" y="33924"/>
                  </a:cubicBezTo>
                  <a:cubicBezTo>
                    <a:pt x="12620" y="30766"/>
                    <a:pt x="28641" y="26047"/>
                    <a:pt x="38662" y="23096"/>
                  </a:cubicBezTo>
                  <a:lnTo>
                    <a:pt x="40128" y="22663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E86639F-2D8D-4981-99C5-DC7582D21693}"/>
                </a:ext>
              </a:extLst>
            </p:cNvPr>
            <p:cNvSpPr/>
            <p:nvPr/>
          </p:nvSpPr>
          <p:spPr>
            <a:xfrm>
              <a:off x="425505" y="4009671"/>
              <a:ext cx="45496" cy="45496"/>
            </a:xfrm>
            <a:custGeom>
              <a:avLst/>
              <a:gdLst>
                <a:gd name="connsiteX0" fmla="*/ 10508 w 45496"/>
                <a:gd name="connsiteY0" fmla="*/ 2447 h 45496"/>
                <a:gd name="connsiteX1" fmla="*/ 2444 w 45496"/>
                <a:gd name="connsiteY1" fmla="*/ 10509 h 45496"/>
                <a:gd name="connsiteX2" fmla="*/ 3180 w 45496"/>
                <a:gd name="connsiteY2" fmla="*/ 11848 h 45496"/>
                <a:gd name="connsiteX3" fmla="*/ 21513 w 45496"/>
                <a:gd name="connsiteY3" fmla="*/ 45497 h 45496"/>
                <a:gd name="connsiteX4" fmla="*/ 45496 w 45496"/>
                <a:gd name="connsiteY4" fmla="*/ 21514 h 45496"/>
                <a:gd name="connsiteX5" fmla="*/ 11845 w 45496"/>
                <a:gd name="connsiteY5" fmla="*/ 3178 h 45496"/>
                <a:gd name="connsiteX6" fmla="*/ 10508 w 45496"/>
                <a:gd name="connsiteY6" fmla="*/ 2447 h 45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6" h="45496">
                  <a:moveTo>
                    <a:pt x="10508" y="2447"/>
                  </a:moveTo>
                  <a:cubicBezTo>
                    <a:pt x="766" y="-2866"/>
                    <a:pt x="-2864" y="766"/>
                    <a:pt x="2444" y="10509"/>
                  </a:cubicBezTo>
                  <a:lnTo>
                    <a:pt x="3180" y="11848"/>
                  </a:lnTo>
                  <a:cubicBezTo>
                    <a:pt x="8174" y="21015"/>
                    <a:pt x="16164" y="35677"/>
                    <a:pt x="21513" y="45497"/>
                  </a:cubicBezTo>
                  <a:cubicBezTo>
                    <a:pt x="31176" y="39376"/>
                    <a:pt x="39375" y="31174"/>
                    <a:pt x="45496" y="21514"/>
                  </a:cubicBezTo>
                  <a:cubicBezTo>
                    <a:pt x="35679" y="16167"/>
                    <a:pt x="21017" y="8177"/>
                    <a:pt x="11845" y="3178"/>
                  </a:cubicBezTo>
                  <a:lnTo>
                    <a:pt x="10508" y="2447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17D0737-079F-4DA1-90FC-07AC664E5D16}"/>
                </a:ext>
              </a:extLst>
            </p:cNvPr>
            <p:cNvSpPr/>
            <p:nvPr/>
          </p:nvSpPr>
          <p:spPr>
            <a:xfrm>
              <a:off x="340566" y="3924735"/>
              <a:ext cx="45499" cy="45498"/>
            </a:xfrm>
            <a:custGeom>
              <a:avLst/>
              <a:gdLst>
                <a:gd name="connsiteX0" fmla="*/ 34991 w 45499"/>
                <a:gd name="connsiteY0" fmla="*/ 43052 h 45498"/>
                <a:gd name="connsiteX1" fmla="*/ 43055 w 45499"/>
                <a:gd name="connsiteY1" fmla="*/ 34991 h 45498"/>
                <a:gd name="connsiteX2" fmla="*/ 42319 w 45499"/>
                <a:gd name="connsiteY2" fmla="*/ 33651 h 45498"/>
                <a:gd name="connsiteX3" fmla="*/ 23983 w 45499"/>
                <a:gd name="connsiteY3" fmla="*/ 0 h 45498"/>
                <a:gd name="connsiteX4" fmla="*/ 0 w 45499"/>
                <a:gd name="connsiteY4" fmla="*/ 23983 h 45498"/>
                <a:gd name="connsiteX5" fmla="*/ 33651 w 45499"/>
                <a:gd name="connsiteY5" fmla="*/ 42319 h 45498"/>
                <a:gd name="connsiteX6" fmla="*/ 34991 w 45499"/>
                <a:gd name="connsiteY6" fmla="*/ 43052 h 45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9" h="45498">
                  <a:moveTo>
                    <a:pt x="34991" y="43052"/>
                  </a:moveTo>
                  <a:cubicBezTo>
                    <a:pt x="44734" y="48363"/>
                    <a:pt x="48363" y="44736"/>
                    <a:pt x="43055" y="34991"/>
                  </a:cubicBezTo>
                  <a:lnTo>
                    <a:pt x="42319" y="33651"/>
                  </a:lnTo>
                  <a:cubicBezTo>
                    <a:pt x="37325" y="24479"/>
                    <a:pt x="29333" y="9814"/>
                    <a:pt x="23983" y="0"/>
                  </a:cubicBezTo>
                  <a:cubicBezTo>
                    <a:pt x="14323" y="6121"/>
                    <a:pt x="6124" y="14323"/>
                    <a:pt x="0" y="23983"/>
                  </a:cubicBezTo>
                  <a:cubicBezTo>
                    <a:pt x="9817" y="29330"/>
                    <a:pt x="24482" y="37325"/>
                    <a:pt x="33651" y="42319"/>
                  </a:cubicBezTo>
                  <a:lnTo>
                    <a:pt x="34991" y="43052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9C33485-98CD-49EF-B903-206A66DD6A8C}"/>
                </a:ext>
              </a:extLst>
            </p:cNvPr>
            <p:cNvSpPr/>
            <p:nvPr/>
          </p:nvSpPr>
          <p:spPr>
            <a:xfrm>
              <a:off x="425503" y="3924735"/>
              <a:ext cx="45498" cy="45497"/>
            </a:xfrm>
            <a:custGeom>
              <a:avLst/>
              <a:gdLst>
                <a:gd name="connsiteX0" fmla="*/ 2446 w 45498"/>
                <a:gd name="connsiteY0" fmla="*/ 34991 h 45497"/>
                <a:gd name="connsiteX1" fmla="*/ 10510 w 45498"/>
                <a:gd name="connsiteY1" fmla="*/ 43052 h 45497"/>
                <a:gd name="connsiteX2" fmla="*/ 11847 w 45498"/>
                <a:gd name="connsiteY2" fmla="*/ 42319 h 45497"/>
                <a:gd name="connsiteX3" fmla="*/ 45498 w 45498"/>
                <a:gd name="connsiteY3" fmla="*/ 23983 h 45497"/>
                <a:gd name="connsiteX4" fmla="*/ 21515 w 45498"/>
                <a:gd name="connsiteY4" fmla="*/ 0 h 45497"/>
                <a:gd name="connsiteX5" fmla="*/ 3179 w 45498"/>
                <a:gd name="connsiteY5" fmla="*/ 33646 h 45497"/>
                <a:gd name="connsiteX6" fmla="*/ 2446 w 45498"/>
                <a:gd name="connsiteY6" fmla="*/ 34991 h 4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8" h="45497">
                  <a:moveTo>
                    <a:pt x="2446" y="34991"/>
                  </a:moveTo>
                  <a:cubicBezTo>
                    <a:pt x="-2865" y="44731"/>
                    <a:pt x="765" y="48363"/>
                    <a:pt x="10510" y="43052"/>
                  </a:cubicBezTo>
                  <a:lnTo>
                    <a:pt x="11847" y="42319"/>
                  </a:lnTo>
                  <a:cubicBezTo>
                    <a:pt x="21016" y="37325"/>
                    <a:pt x="35681" y="29333"/>
                    <a:pt x="45498" y="23983"/>
                  </a:cubicBezTo>
                  <a:cubicBezTo>
                    <a:pt x="39374" y="14323"/>
                    <a:pt x="31175" y="6121"/>
                    <a:pt x="21515" y="0"/>
                  </a:cubicBezTo>
                  <a:cubicBezTo>
                    <a:pt x="16166" y="9817"/>
                    <a:pt x="8176" y="24479"/>
                    <a:pt x="3179" y="33646"/>
                  </a:cubicBezTo>
                  <a:lnTo>
                    <a:pt x="2446" y="34991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42ABF3D-03F2-4599-88F4-40B126B04CB3}"/>
                </a:ext>
              </a:extLst>
            </p:cNvPr>
            <p:cNvSpPr/>
            <p:nvPr/>
          </p:nvSpPr>
          <p:spPr>
            <a:xfrm>
              <a:off x="340566" y="4009670"/>
              <a:ext cx="45499" cy="45497"/>
            </a:xfrm>
            <a:custGeom>
              <a:avLst/>
              <a:gdLst>
                <a:gd name="connsiteX0" fmla="*/ 43055 w 45499"/>
                <a:gd name="connsiteY0" fmla="*/ 10507 h 45497"/>
                <a:gd name="connsiteX1" fmla="*/ 34991 w 45499"/>
                <a:gd name="connsiteY1" fmla="*/ 2445 h 45497"/>
                <a:gd name="connsiteX2" fmla="*/ 33651 w 45499"/>
                <a:gd name="connsiteY2" fmla="*/ 3179 h 45497"/>
                <a:gd name="connsiteX3" fmla="*/ 0 w 45499"/>
                <a:gd name="connsiteY3" fmla="*/ 21515 h 45497"/>
                <a:gd name="connsiteX4" fmla="*/ 23983 w 45499"/>
                <a:gd name="connsiteY4" fmla="*/ 45498 h 45497"/>
                <a:gd name="connsiteX5" fmla="*/ 42322 w 45499"/>
                <a:gd name="connsiteY5" fmla="*/ 11849 h 45497"/>
                <a:gd name="connsiteX6" fmla="*/ 43055 w 45499"/>
                <a:gd name="connsiteY6" fmla="*/ 10507 h 4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9" h="45497">
                  <a:moveTo>
                    <a:pt x="43055" y="10507"/>
                  </a:moveTo>
                  <a:cubicBezTo>
                    <a:pt x="48363" y="767"/>
                    <a:pt x="44736" y="-2866"/>
                    <a:pt x="34991" y="2445"/>
                  </a:cubicBezTo>
                  <a:lnTo>
                    <a:pt x="33651" y="3179"/>
                  </a:lnTo>
                  <a:cubicBezTo>
                    <a:pt x="24479" y="8172"/>
                    <a:pt x="9817" y="16168"/>
                    <a:pt x="0" y="21515"/>
                  </a:cubicBezTo>
                  <a:cubicBezTo>
                    <a:pt x="6124" y="31174"/>
                    <a:pt x="14323" y="39374"/>
                    <a:pt x="23983" y="45498"/>
                  </a:cubicBezTo>
                  <a:cubicBezTo>
                    <a:pt x="29333" y="35681"/>
                    <a:pt x="37325" y="21018"/>
                    <a:pt x="42322" y="11849"/>
                  </a:cubicBezTo>
                  <a:lnTo>
                    <a:pt x="43055" y="10507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A35C31D-6325-4670-A595-D44B3CC45775}"/>
                </a:ext>
              </a:extLst>
            </p:cNvPr>
            <p:cNvSpPr/>
            <p:nvPr/>
          </p:nvSpPr>
          <p:spPr>
            <a:xfrm>
              <a:off x="394182" y="3978351"/>
              <a:ext cx="23200" cy="23200"/>
            </a:xfrm>
            <a:custGeom>
              <a:avLst/>
              <a:gdLst>
                <a:gd name="connsiteX0" fmla="*/ 23200 w 23200"/>
                <a:gd name="connsiteY0" fmla="*/ 11600 h 23200"/>
                <a:gd name="connsiteX1" fmla="*/ 11600 w 23200"/>
                <a:gd name="connsiteY1" fmla="*/ 23200 h 23200"/>
                <a:gd name="connsiteX2" fmla="*/ 0 w 23200"/>
                <a:gd name="connsiteY2" fmla="*/ 11600 h 23200"/>
                <a:gd name="connsiteX3" fmla="*/ 11600 w 23200"/>
                <a:gd name="connsiteY3" fmla="*/ 0 h 23200"/>
                <a:gd name="connsiteX4" fmla="*/ 23200 w 23200"/>
                <a:gd name="connsiteY4" fmla="*/ 11600 h 2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00" h="23200">
                  <a:moveTo>
                    <a:pt x="23200" y="11600"/>
                  </a:moveTo>
                  <a:cubicBezTo>
                    <a:pt x="23200" y="18007"/>
                    <a:pt x="18007" y="23200"/>
                    <a:pt x="11600" y="23200"/>
                  </a:cubicBezTo>
                  <a:cubicBezTo>
                    <a:pt x="5194" y="23200"/>
                    <a:pt x="0" y="18007"/>
                    <a:pt x="0" y="11600"/>
                  </a:cubicBezTo>
                  <a:cubicBezTo>
                    <a:pt x="0" y="5194"/>
                    <a:pt x="5194" y="0"/>
                    <a:pt x="11600" y="0"/>
                  </a:cubicBezTo>
                  <a:cubicBezTo>
                    <a:pt x="18007" y="0"/>
                    <a:pt x="23200" y="5194"/>
                    <a:pt x="23200" y="11600"/>
                  </a:cubicBez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</p:grpSp>
    </p:spTree>
    <p:extLst>
      <p:ext uri="{BB962C8B-B14F-4D97-AF65-F5344CB8AC3E}">
        <p14:creationId xmlns:p14="http://schemas.microsoft.com/office/powerpoint/2010/main" val="285586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C51DDC4-B5C9-4A49-9C91-17C90AB071B9}"/>
              </a:ext>
            </a:extLst>
          </p:cNvPr>
          <p:cNvSpPr/>
          <p:nvPr userDrawn="1"/>
        </p:nvSpPr>
        <p:spPr>
          <a:xfrm>
            <a:off x="0" y="0"/>
            <a:ext cx="9144000" cy="5140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DD4D6DC-70EA-4CD7-9FBF-6C61933AE86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019446"/>
          </a:xfrm>
          <a:custGeom>
            <a:avLst/>
            <a:gdLst>
              <a:gd name="connsiteX0" fmla="*/ 0 w 9144000"/>
              <a:gd name="connsiteY0" fmla="*/ 0 h 5019446"/>
              <a:gd name="connsiteX1" fmla="*/ 9144000 w 9144000"/>
              <a:gd name="connsiteY1" fmla="*/ 0 h 5019446"/>
              <a:gd name="connsiteX2" fmla="*/ 9144000 w 9144000"/>
              <a:gd name="connsiteY2" fmla="*/ 5019446 h 5019446"/>
              <a:gd name="connsiteX3" fmla="*/ 0 w 9144000"/>
              <a:gd name="connsiteY3" fmla="*/ 5019446 h 5019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019446">
                <a:moveTo>
                  <a:pt x="0" y="0"/>
                </a:moveTo>
                <a:lnTo>
                  <a:pt x="9144000" y="0"/>
                </a:lnTo>
                <a:lnTo>
                  <a:pt x="9144000" y="5019446"/>
                </a:lnTo>
                <a:lnTo>
                  <a:pt x="0" y="5019446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</p:spPr>
        <p:txBody>
          <a:bodyPr wrap="square">
            <a:noAutofit/>
          </a:bodyPr>
          <a:lstStyle>
            <a:lvl1pPr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Image Placeholder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394693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51FA8ED-51C5-4E71-8257-F4EBFA1877A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986624" y="2076450"/>
            <a:ext cx="3491994" cy="4781550"/>
          </a:xfrm>
          <a:custGeom>
            <a:avLst/>
            <a:gdLst>
              <a:gd name="connsiteX0" fmla="*/ 0 w 3491994"/>
              <a:gd name="connsiteY0" fmla="*/ 0 h 5936674"/>
              <a:gd name="connsiteX1" fmla="*/ 3491994 w 3491994"/>
              <a:gd name="connsiteY1" fmla="*/ 0 h 5936674"/>
              <a:gd name="connsiteX2" fmla="*/ 3491994 w 3491994"/>
              <a:gd name="connsiteY2" fmla="*/ 5936674 h 5936674"/>
              <a:gd name="connsiteX3" fmla="*/ 0 w 3491994"/>
              <a:gd name="connsiteY3" fmla="*/ 5936674 h 5936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91994" h="5936674">
                <a:moveTo>
                  <a:pt x="0" y="0"/>
                </a:moveTo>
                <a:lnTo>
                  <a:pt x="3491994" y="0"/>
                </a:lnTo>
                <a:lnTo>
                  <a:pt x="3491994" y="5936674"/>
                </a:lnTo>
                <a:lnTo>
                  <a:pt x="0" y="5936674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</p:spPr>
        <p:txBody>
          <a:bodyPr wrap="square">
            <a:noAutofit/>
          </a:bodyPr>
          <a:lstStyle>
            <a:lvl1pPr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Image Placeholder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635904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DB8BD49-B8B7-4141-AC2C-56ABA713B62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073930" y="0"/>
            <a:ext cx="5070070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</p:spPr>
        <p:txBody>
          <a:bodyPr wrap="square">
            <a:noAutofit/>
          </a:bodyPr>
          <a:lstStyle>
            <a:lvl1pPr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Image Placeholder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50725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EE10A42-D6E8-4D6A-B34A-39D6634384A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355266"/>
            <a:ext cx="9144000" cy="2914214"/>
          </a:xfrm>
          <a:custGeom>
            <a:avLst/>
            <a:gdLst>
              <a:gd name="connsiteX0" fmla="*/ 0 w 9144000"/>
              <a:gd name="connsiteY0" fmla="*/ 0 h 2914214"/>
              <a:gd name="connsiteX1" fmla="*/ 9144000 w 9144000"/>
              <a:gd name="connsiteY1" fmla="*/ 0 h 2914214"/>
              <a:gd name="connsiteX2" fmla="*/ 9144000 w 9144000"/>
              <a:gd name="connsiteY2" fmla="*/ 2914214 h 2914214"/>
              <a:gd name="connsiteX3" fmla="*/ 0 w 9144000"/>
              <a:gd name="connsiteY3" fmla="*/ 2914214 h 2914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914214">
                <a:moveTo>
                  <a:pt x="0" y="0"/>
                </a:moveTo>
                <a:lnTo>
                  <a:pt x="9144000" y="0"/>
                </a:lnTo>
                <a:lnTo>
                  <a:pt x="9144000" y="2914214"/>
                </a:lnTo>
                <a:lnTo>
                  <a:pt x="0" y="2914214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</p:spPr>
        <p:txBody>
          <a:bodyPr wrap="square">
            <a:noAutofit/>
          </a:bodyPr>
          <a:lstStyle>
            <a:lvl1pPr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Image Placeholder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2362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aphic 30">
            <a:extLst>
              <a:ext uri="{FF2B5EF4-FFF2-40B4-BE49-F238E27FC236}">
                <a16:creationId xmlns:a16="http://schemas.microsoft.com/office/drawing/2014/main" id="{42C797C5-4BE2-4DD8-8ADC-297D3C71E0D9}"/>
              </a:ext>
            </a:extLst>
          </p:cNvPr>
          <p:cNvGrpSpPr/>
          <p:nvPr userDrawn="1"/>
        </p:nvGrpSpPr>
        <p:grpSpPr>
          <a:xfrm>
            <a:off x="6209272" y="-2532785"/>
            <a:ext cx="5607753" cy="5607680"/>
            <a:chOff x="328613" y="3912782"/>
            <a:chExt cx="154341" cy="154339"/>
          </a:xfrm>
          <a:solidFill>
            <a:schemeClr val="bg1">
              <a:lumMod val="95000"/>
              <a:alpha val="50000"/>
            </a:schemeClr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4C6C5042-F6B9-434A-9678-2D64EB7273F7}"/>
                </a:ext>
              </a:extLst>
            </p:cNvPr>
            <p:cNvSpPr/>
            <p:nvPr/>
          </p:nvSpPr>
          <p:spPr>
            <a:xfrm>
              <a:off x="388827" y="3912782"/>
              <a:ext cx="33918" cy="48105"/>
            </a:xfrm>
            <a:custGeom>
              <a:avLst/>
              <a:gdLst>
                <a:gd name="connsiteX0" fmla="*/ 11256 w 33918"/>
                <a:gd name="connsiteY0" fmla="*/ 40123 h 48105"/>
                <a:gd name="connsiteX1" fmla="*/ 22660 w 33918"/>
                <a:gd name="connsiteY1" fmla="*/ 40123 h 48105"/>
                <a:gd name="connsiteX2" fmla="*/ 23090 w 33918"/>
                <a:gd name="connsiteY2" fmla="*/ 38656 h 48105"/>
                <a:gd name="connsiteX3" fmla="*/ 33919 w 33918"/>
                <a:gd name="connsiteY3" fmla="*/ 1893 h 48105"/>
                <a:gd name="connsiteX4" fmla="*/ 16955 w 33918"/>
                <a:gd name="connsiteY4" fmla="*/ 0 h 48105"/>
                <a:gd name="connsiteX5" fmla="*/ 0 w 33918"/>
                <a:gd name="connsiteY5" fmla="*/ 1893 h 48105"/>
                <a:gd name="connsiteX6" fmla="*/ 10826 w 33918"/>
                <a:gd name="connsiteY6" fmla="*/ 38656 h 48105"/>
                <a:gd name="connsiteX7" fmla="*/ 11256 w 33918"/>
                <a:gd name="connsiteY7" fmla="*/ 40123 h 48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18" h="48105">
                  <a:moveTo>
                    <a:pt x="11256" y="40123"/>
                  </a:moveTo>
                  <a:cubicBezTo>
                    <a:pt x="14392" y="50767"/>
                    <a:pt x="19524" y="50767"/>
                    <a:pt x="22660" y="40123"/>
                  </a:cubicBezTo>
                  <a:lnTo>
                    <a:pt x="23090" y="38656"/>
                  </a:lnTo>
                  <a:cubicBezTo>
                    <a:pt x="26042" y="28635"/>
                    <a:pt x="30758" y="12614"/>
                    <a:pt x="33919" y="1893"/>
                  </a:cubicBezTo>
                  <a:cubicBezTo>
                    <a:pt x="28456" y="667"/>
                    <a:pt x="22784" y="0"/>
                    <a:pt x="16955" y="0"/>
                  </a:cubicBezTo>
                  <a:cubicBezTo>
                    <a:pt x="11129" y="0"/>
                    <a:pt x="5457" y="667"/>
                    <a:pt x="0" y="1893"/>
                  </a:cubicBezTo>
                  <a:cubicBezTo>
                    <a:pt x="3158" y="12614"/>
                    <a:pt x="7874" y="28638"/>
                    <a:pt x="10826" y="38656"/>
                  </a:cubicBezTo>
                  <a:lnTo>
                    <a:pt x="11256" y="40123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ADB663D-0BD6-4749-8B53-A6C60857223B}"/>
                </a:ext>
              </a:extLst>
            </p:cNvPr>
            <p:cNvSpPr/>
            <p:nvPr/>
          </p:nvSpPr>
          <p:spPr>
            <a:xfrm>
              <a:off x="388824" y="4019014"/>
              <a:ext cx="33918" cy="48106"/>
            </a:xfrm>
            <a:custGeom>
              <a:avLst/>
              <a:gdLst>
                <a:gd name="connsiteX0" fmla="*/ 22660 w 33918"/>
                <a:gd name="connsiteY0" fmla="*/ 7981 h 48106"/>
                <a:gd name="connsiteX1" fmla="*/ 11256 w 33918"/>
                <a:gd name="connsiteY1" fmla="*/ 7981 h 48106"/>
                <a:gd name="connsiteX2" fmla="*/ 10829 w 33918"/>
                <a:gd name="connsiteY2" fmla="*/ 9447 h 48106"/>
                <a:gd name="connsiteX3" fmla="*/ 0 w 33918"/>
                <a:gd name="connsiteY3" fmla="*/ 46213 h 48106"/>
                <a:gd name="connsiteX4" fmla="*/ 16958 w 33918"/>
                <a:gd name="connsiteY4" fmla="*/ 48106 h 48106"/>
                <a:gd name="connsiteX5" fmla="*/ 33919 w 33918"/>
                <a:gd name="connsiteY5" fmla="*/ 46213 h 48106"/>
                <a:gd name="connsiteX6" fmla="*/ 23090 w 33918"/>
                <a:gd name="connsiteY6" fmla="*/ 9447 h 48106"/>
                <a:gd name="connsiteX7" fmla="*/ 22660 w 33918"/>
                <a:gd name="connsiteY7" fmla="*/ 7981 h 48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18" h="48106">
                  <a:moveTo>
                    <a:pt x="22660" y="7981"/>
                  </a:moveTo>
                  <a:cubicBezTo>
                    <a:pt x="19524" y="-2660"/>
                    <a:pt x="14395" y="-2660"/>
                    <a:pt x="11256" y="7981"/>
                  </a:cubicBezTo>
                  <a:lnTo>
                    <a:pt x="10829" y="9447"/>
                  </a:lnTo>
                  <a:cubicBezTo>
                    <a:pt x="7877" y="19468"/>
                    <a:pt x="3158" y="35489"/>
                    <a:pt x="0" y="46213"/>
                  </a:cubicBezTo>
                  <a:cubicBezTo>
                    <a:pt x="5460" y="47439"/>
                    <a:pt x="11132" y="48106"/>
                    <a:pt x="16958" y="48106"/>
                  </a:cubicBezTo>
                  <a:cubicBezTo>
                    <a:pt x="22787" y="48106"/>
                    <a:pt x="28459" y="47439"/>
                    <a:pt x="33919" y="46213"/>
                  </a:cubicBezTo>
                  <a:cubicBezTo>
                    <a:pt x="30760" y="35489"/>
                    <a:pt x="26045" y="19468"/>
                    <a:pt x="23090" y="9447"/>
                  </a:cubicBezTo>
                  <a:lnTo>
                    <a:pt x="22660" y="7981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385F7224-5339-4322-889A-1130CEC860C4}"/>
                </a:ext>
              </a:extLst>
            </p:cNvPr>
            <p:cNvSpPr/>
            <p:nvPr/>
          </p:nvSpPr>
          <p:spPr>
            <a:xfrm>
              <a:off x="434848" y="3972990"/>
              <a:ext cx="48106" cy="33924"/>
            </a:xfrm>
            <a:custGeom>
              <a:avLst/>
              <a:gdLst>
                <a:gd name="connsiteX0" fmla="*/ 46210 w 48106"/>
                <a:gd name="connsiteY0" fmla="*/ 0 h 33924"/>
                <a:gd name="connsiteX1" fmla="*/ 9447 w 48106"/>
                <a:gd name="connsiteY1" fmla="*/ 10829 h 33924"/>
                <a:gd name="connsiteX2" fmla="*/ 7981 w 48106"/>
                <a:gd name="connsiteY2" fmla="*/ 11261 h 33924"/>
                <a:gd name="connsiteX3" fmla="*/ 7981 w 48106"/>
                <a:gd name="connsiteY3" fmla="*/ 22663 h 33924"/>
                <a:gd name="connsiteX4" fmla="*/ 9447 w 48106"/>
                <a:gd name="connsiteY4" fmla="*/ 23090 h 33924"/>
                <a:gd name="connsiteX5" fmla="*/ 46210 w 48106"/>
                <a:gd name="connsiteY5" fmla="*/ 33924 h 33924"/>
                <a:gd name="connsiteX6" fmla="*/ 48106 w 48106"/>
                <a:gd name="connsiteY6" fmla="*/ 16964 h 33924"/>
                <a:gd name="connsiteX7" fmla="*/ 46210 w 48106"/>
                <a:gd name="connsiteY7" fmla="*/ 0 h 33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106" h="33924">
                  <a:moveTo>
                    <a:pt x="46210" y="0"/>
                  </a:moveTo>
                  <a:cubicBezTo>
                    <a:pt x="35486" y="3158"/>
                    <a:pt x="19465" y="7877"/>
                    <a:pt x="9447" y="10829"/>
                  </a:cubicBezTo>
                  <a:lnTo>
                    <a:pt x="7981" y="11261"/>
                  </a:lnTo>
                  <a:cubicBezTo>
                    <a:pt x="-2660" y="14395"/>
                    <a:pt x="-2660" y="19524"/>
                    <a:pt x="7981" y="22663"/>
                  </a:cubicBezTo>
                  <a:lnTo>
                    <a:pt x="9447" y="23090"/>
                  </a:lnTo>
                  <a:cubicBezTo>
                    <a:pt x="19465" y="26045"/>
                    <a:pt x="35486" y="30763"/>
                    <a:pt x="46210" y="33924"/>
                  </a:cubicBezTo>
                  <a:cubicBezTo>
                    <a:pt x="47437" y="28465"/>
                    <a:pt x="48106" y="22793"/>
                    <a:pt x="48106" y="16964"/>
                  </a:cubicBezTo>
                  <a:cubicBezTo>
                    <a:pt x="48106" y="11134"/>
                    <a:pt x="47439" y="5460"/>
                    <a:pt x="46210" y="0"/>
                  </a:cubicBez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D5232128-8D48-41B5-B8B0-4FDB45E2B03A}"/>
                </a:ext>
              </a:extLst>
            </p:cNvPr>
            <p:cNvSpPr/>
            <p:nvPr/>
          </p:nvSpPr>
          <p:spPr>
            <a:xfrm>
              <a:off x="328613" y="3972987"/>
              <a:ext cx="48109" cy="33924"/>
            </a:xfrm>
            <a:custGeom>
              <a:avLst/>
              <a:gdLst>
                <a:gd name="connsiteX0" fmla="*/ 40128 w 48109"/>
                <a:gd name="connsiteY0" fmla="*/ 22663 h 33924"/>
                <a:gd name="connsiteX1" fmla="*/ 40128 w 48109"/>
                <a:gd name="connsiteY1" fmla="*/ 11261 h 33924"/>
                <a:gd name="connsiteX2" fmla="*/ 38662 w 48109"/>
                <a:gd name="connsiteY2" fmla="*/ 10834 h 33924"/>
                <a:gd name="connsiteX3" fmla="*/ 1896 w 48109"/>
                <a:gd name="connsiteY3" fmla="*/ 0 h 33924"/>
                <a:gd name="connsiteX4" fmla="*/ 0 w 48109"/>
                <a:gd name="connsiteY4" fmla="*/ 16964 h 33924"/>
                <a:gd name="connsiteX5" fmla="*/ 1896 w 48109"/>
                <a:gd name="connsiteY5" fmla="*/ 33924 h 33924"/>
                <a:gd name="connsiteX6" fmla="*/ 38662 w 48109"/>
                <a:gd name="connsiteY6" fmla="*/ 23096 h 33924"/>
                <a:gd name="connsiteX7" fmla="*/ 40128 w 48109"/>
                <a:gd name="connsiteY7" fmla="*/ 22663 h 33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109" h="33924">
                  <a:moveTo>
                    <a:pt x="40128" y="22663"/>
                  </a:moveTo>
                  <a:cubicBezTo>
                    <a:pt x="50769" y="19529"/>
                    <a:pt x="50769" y="14400"/>
                    <a:pt x="40128" y="11261"/>
                  </a:cubicBezTo>
                  <a:lnTo>
                    <a:pt x="38662" y="10834"/>
                  </a:lnTo>
                  <a:cubicBezTo>
                    <a:pt x="28641" y="7880"/>
                    <a:pt x="12620" y="3161"/>
                    <a:pt x="1896" y="0"/>
                  </a:cubicBezTo>
                  <a:cubicBezTo>
                    <a:pt x="667" y="5462"/>
                    <a:pt x="0" y="11134"/>
                    <a:pt x="0" y="16964"/>
                  </a:cubicBezTo>
                  <a:cubicBezTo>
                    <a:pt x="0" y="22793"/>
                    <a:pt x="667" y="28465"/>
                    <a:pt x="1896" y="33924"/>
                  </a:cubicBezTo>
                  <a:cubicBezTo>
                    <a:pt x="12620" y="30766"/>
                    <a:pt x="28641" y="26047"/>
                    <a:pt x="38662" y="23096"/>
                  </a:cubicBezTo>
                  <a:lnTo>
                    <a:pt x="40128" y="22663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48FA0331-B044-45BE-B73D-B5EC1AB21453}"/>
                </a:ext>
              </a:extLst>
            </p:cNvPr>
            <p:cNvSpPr/>
            <p:nvPr/>
          </p:nvSpPr>
          <p:spPr>
            <a:xfrm>
              <a:off x="425505" y="4009671"/>
              <a:ext cx="45496" cy="45496"/>
            </a:xfrm>
            <a:custGeom>
              <a:avLst/>
              <a:gdLst>
                <a:gd name="connsiteX0" fmla="*/ 10508 w 45496"/>
                <a:gd name="connsiteY0" fmla="*/ 2447 h 45496"/>
                <a:gd name="connsiteX1" fmla="*/ 2444 w 45496"/>
                <a:gd name="connsiteY1" fmla="*/ 10509 h 45496"/>
                <a:gd name="connsiteX2" fmla="*/ 3180 w 45496"/>
                <a:gd name="connsiteY2" fmla="*/ 11848 h 45496"/>
                <a:gd name="connsiteX3" fmla="*/ 21513 w 45496"/>
                <a:gd name="connsiteY3" fmla="*/ 45497 h 45496"/>
                <a:gd name="connsiteX4" fmla="*/ 45496 w 45496"/>
                <a:gd name="connsiteY4" fmla="*/ 21514 h 45496"/>
                <a:gd name="connsiteX5" fmla="*/ 11845 w 45496"/>
                <a:gd name="connsiteY5" fmla="*/ 3178 h 45496"/>
                <a:gd name="connsiteX6" fmla="*/ 10508 w 45496"/>
                <a:gd name="connsiteY6" fmla="*/ 2447 h 45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6" h="45496">
                  <a:moveTo>
                    <a:pt x="10508" y="2447"/>
                  </a:moveTo>
                  <a:cubicBezTo>
                    <a:pt x="766" y="-2866"/>
                    <a:pt x="-2864" y="766"/>
                    <a:pt x="2444" y="10509"/>
                  </a:cubicBezTo>
                  <a:lnTo>
                    <a:pt x="3180" y="11848"/>
                  </a:lnTo>
                  <a:cubicBezTo>
                    <a:pt x="8174" y="21015"/>
                    <a:pt x="16164" y="35677"/>
                    <a:pt x="21513" y="45497"/>
                  </a:cubicBezTo>
                  <a:cubicBezTo>
                    <a:pt x="31176" y="39376"/>
                    <a:pt x="39375" y="31174"/>
                    <a:pt x="45496" y="21514"/>
                  </a:cubicBezTo>
                  <a:cubicBezTo>
                    <a:pt x="35679" y="16167"/>
                    <a:pt x="21017" y="8177"/>
                    <a:pt x="11845" y="3178"/>
                  </a:cubicBezTo>
                  <a:lnTo>
                    <a:pt x="10508" y="2447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65B2949E-DB59-46CC-B9DF-EAE17F21CDFA}"/>
                </a:ext>
              </a:extLst>
            </p:cNvPr>
            <p:cNvSpPr/>
            <p:nvPr/>
          </p:nvSpPr>
          <p:spPr>
            <a:xfrm>
              <a:off x="340566" y="3924735"/>
              <a:ext cx="45499" cy="45498"/>
            </a:xfrm>
            <a:custGeom>
              <a:avLst/>
              <a:gdLst>
                <a:gd name="connsiteX0" fmla="*/ 34991 w 45499"/>
                <a:gd name="connsiteY0" fmla="*/ 43052 h 45498"/>
                <a:gd name="connsiteX1" fmla="*/ 43055 w 45499"/>
                <a:gd name="connsiteY1" fmla="*/ 34991 h 45498"/>
                <a:gd name="connsiteX2" fmla="*/ 42319 w 45499"/>
                <a:gd name="connsiteY2" fmla="*/ 33651 h 45498"/>
                <a:gd name="connsiteX3" fmla="*/ 23983 w 45499"/>
                <a:gd name="connsiteY3" fmla="*/ 0 h 45498"/>
                <a:gd name="connsiteX4" fmla="*/ 0 w 45499"/>
                <a:gd name="connsiteY4" fmla="*/ 23983 h 45498"/>
                <a:gd name="connsiteX5" fmla="*/ 33651 w 45499"/>
                <a:gd name="connsiteY5" fmla="*/ 42319 h 45498"/>
                <a:gd name="connsiteX6" fmla="*/ 34991 w 45499"/>
                <a:gd name="connsiteY6" fmla="*/ 43052 h 45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9" h="45498">
                  <a:moveTo>
                    <a:pt x="34991" y="43052"/>
                  </a:moveTo>
                  <a:cubicBezTo>
                    <a:pt x="44734" y="48363"/>
                    <a:pt x="48363" y="44736"/>
                    <a:pt x="43055" y="34991"/>
                  </a:cubicBezTo>
                  <a:lnTo>
                    <a:pt x="42319" y="33651"/>
                  </a:lnTo>
                  <a:cubicBezTo>
                    <a:pt x="37325" y="24479"/>
                    <a:pt x="29333" y="9814"/>
                    <a:pt x="23983" y="0"/>
                  </a:cubicBezTo>
                  <a:cubicBezTo>
                    <a:pt x="14323" y="6121"/>
                    <a:pt x="6124" y="14323"/>
                    <a:pt x="0" y="23983"/>
                  </a:cubicBezTo>
                  <a:cubicBezTo>
                    <a:pt x="9817" y="29330"/>
                    <a:pt x="24482" y="37325"/>
                    <a:pt x="33651" y="42319"/>
                  </a:cubicBezTo>
                  <a:lnTo>
                    <a:pt x="34991" y="43052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8BCCDFE-4A1B-46CF-900E-6067CF4A1464}"/>
                </a:ext>
              </a:extLst>
            </p:cNvPr>
            <p:cNvSpPr/>
            <p:nvPr/>
          </p:nvSpPr>
          <p:spPr>
            <a:xfrm>
              <a:off x="425503" y="3924735"/>
              <a:ext cx="45498" cy="45497"/>
            </a:xfrm>
            <a:custGeom>
              <a:avLst/>
              <a:gdLst>
                <a:gd name="connsiteX0" fmla="*/ 2446 w 45498"/>
                <a:gd name="connsiteY0" fmla="*/ 34991 h 45497"/>
                <a:gd name="connsiteX1" fmla="*/ 10510 w 45498"/>
                <a:gd name="connsiteY1" fmla="*/ 43052 h 45497"/>
                <a:gd name="connsiteX2" fmla="*/ 11847 w 45498"/>
                <a:gd name="connsiteY2" fmla="*/ 42319 h 45497"/>
                <a:gd name="connsiteX3" fmla="*/ 45498 w 45498"/>
                <a:gd name="connsiteY3" fmla="*/ 23983 h 45497"/>
                <a:gd name="connsiteX4" fmla="*/ 21515 w 45498"/>
                <a:gd name="connsiteY4" fmla="*/ 0 h 45497"/>
                <a:gd name="connsiteX5" fmla="*/ 3179 w 45498"/>
                <a:gd name="connsiteY5" fmla="*/ 33646 h 45497"/>
                <a:gd name="connsiteX6" fmla="*/ 2446 w 45498"/>
                <a:gd name="connsiteY6" fmla="*/ 34991 h 4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8" h="45497">
                  <a:moveTo>
                    <a:pt x="2446" y="34991"/>
                  </a:moveTo>
                  <a:cubicBezTo>
                    <a:pt x="-2865" y="44731"/>
                    <a:pt x="765" y="48363"/>
                    <a:pt x="10510" y="43052"/>
                  </a:cubicBezTo>
                  <a:lnTo>
                    <a:pt x="11847" y="42319"/>
                  </a:lnTo>
                  <a:cubicBezTo>
                    <a:pt x="21016" y="37325"/>
                    <a:pt x="35681" y="29333"/>
                    <a:pt x="45498" y="23983"/>
                  </a:cubicBezTo>
                  <a:cubicBezTo>
                    <a:pt x="39374" y="14323"/>
                    <a:pt x="31175" y="6121"/>
                    <a:pt x="21515" y="0"/>
                  </a:cubicBezTo>
                  <a:cubicBezTo>
                    <a:pt x="16166" y="9817"/>
                    <a:pt x="8176" y="24479"/>
                    <a:pt x="3179" y="33646"/>
                  </a:cubicBezTo>
                  <a:lnTo>
                    <a:pt x="2446" y="34991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D996A5D-EAB6-40E4-ABF0-55D8A646A237}"/>
                </a:ext>
              </a:extLst>
            </p:cNvPr>
            <p:cNvSpPr/>
            <p:nvPr/>
          </p:nvSpPr>
          <p:spPr>
            <a:xfrm>
              <a:off x="340566" y="4009670"/>
              <a:ext cx="45499" cy="45497"/>
            </a:xfrm>
            <a:custGeom>
              <a:avLst/>
              <a:gdLst>
                <a:gd name="connsiteX0" fmla="*/ 43055 w 45499"/>
                <a:gd name="connsiteY0" fmla="*/ 10507 h 45497"/>
                <a:gd name="connsiteX1" fmla="*/ 34991 w 45499"/>
                <a:gd name="connsiteY1" fmla="*/ 2445 h 45497"/>
                <a:gd name="connsiteX2" fmla="*/ 33651 w 45499"/>
                <a:gd name="connsiteY2" fmla="*/ 3179 h 45497"/>
                <a:gd name="connsiteX3" fmla="*/ 0 w 45499"/>
                <a:gd name="connsiteY3" fmla="*/ 21515 h 45497"/>
                <a:gd name="connsiteX4" fmla="*/ 23983 w 45499"/>
                <a:gd name="connsiteY4" fmla="*/ 45498 h 45497"/>
                <a:gd name="connsiteX5" fmla="*/ 42322 w 45499"/>
                <a:gd name="connsiteY5" fmla="*/ 11849 h 45497"/>
                <a:gd name="connsiteX6" fmla="*/ 43055 w 45499"/>
                <a:gd name="connsiteY6" fmla="*/ 10507 h 4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9" h="45497">
                  <a:moveTo>
                    <a:pt x="43055" y="10507"/>
                  </a:moveTo>
                  <a:cubicBezTo>
                    <a:pt x="48363" y="767"/>
                    <a:pt x="44736" y="-2866"/>
                    <a:pt x="34991" y="2445"/>
                  </a:cubicBezTo>
                  <a:lnTo>
                    <a:pt x="33651" y="3179"/>
                  </a:lnTo>
                  <a:cubicBezTo>
                    <a:pt x="24479" y="8172"/>
                    <a:pt x="9817" y="16168"/>
                    <a:pt x="0" y="21515"/>
                  </a:cubicBezTo>
                  <a:cubicBezTo>
                    <a:pt x="6124" y="31174"/>
                    <a:pt x="14323" y="39374"/>
                    <a:pt x="23983" y="45498"/>
                  </a:cubicBezTo>
                  <a:cubicBezTo>
                    <a:pt x="29333" y="35681"/>
                    <a:pt x="37325" y="21018"/>
                    <a:pt x="42322" y="11849"/>
                  </a:cubicBezTo>
                  <a:lnTo>
                    <a:pt x="43055" y="10507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619E06E-699E-4EAC-8229-7C9F0A47405D}"/>
                </a:ext>
              </a:extLst>
            </p:cNvPr>
            <p:cNvSpPr/>
            <p:nvPr/>
          </p:nvSpPr>
          <p:spPr>
            <a:xfrm>
              <a:off x="394182" y="3978351"/>
              <a:ext cx="23200" cy="23200"/>
            </a:xfrm>
            <a:custGeom>
              <a:avLst/>
              <a:gdLst>
                <a:gd name="connsiteX0" fmla="*/ 23200 w 23200"/>
                <a:gd name="connsiteY0" fmla="*/ 11600 h 23200"/>
                <a:gd name="connsiteX1" fmla="*/ 11600 w 23200"/>
                <a:gd name="connsiteY1" fmla="*/ 23200 h 23200"/>
                <a:gd name="connsiteX2" fmla="*/ 0 w 23200"/>
                <a:gd name="connsiteY2" fmla="*/ 11600 h 23200"/>
                <a:gd name="connsiteX3" fmla="*/ 11600 w 23200"/>
                <a:gd name="connsiteY3" fmla="*/ 0 h 23200"/>
                <a:gd name="connsiteX4" fmla="*/ 23200 w 23200"/>
                <a:gd name="connsiteY4" fmla="*/ 11600 h 2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00" h="23200">
                  <a:moveTo>
                    <a:pt x="23200" y="11600"/>
                  </a:moveTo>
                  <a:cubicBezTo>
                    <a:pt x="23200" y="18007"/>
                    <a:pt x="18007" y="23200"/>
                    <a:pt x="11600" y="23200"/>
                  </a:cubicBezTo>
                  <a:cubicBezTo>
                    <a:pt x="5194" y="23200"/>
                    <a:pt x="0" y="18007"/>
                    <a:pt x="0" y="11600"/>
                  </a:cubicBezTo>
                  <a:cubicBezTo>
                    <a:pt x="0" y="5194"/>
                    <a:pt x="5194" y="0"/>
                    <a:pt x="11600" y="0"/>
                  </a:cubicBezTo>
                  <a:cubicBezTo>
                    <a:pt x="18007" y="0"/>
                    <a:pt x="23200" y="5194"/>
                    <a:pt x="23200" y="11600"/>
                  </a:cubicBez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</p:grp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3E6738F-EDF8-4B7D-BD4C-5AE42701990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380509" y="1402081"/>
            <a:ext cx="5763491" cy="4402438"/>
          </a:xfrm>
          <a:custGeom>
            <a:avLst/>
            <a:gdLst>
              <a:gd name="connsiteX0" fmla="*/ 0 w 5763491"/>
              <a:gd name="connsiteY0" fmla="*/ 0 h 4402438"/>
              <a:gd name="connsiteX1" fmla="*/ 5763491 w 5763491"/>
              <a:gd name="connsiteY1" fmla="*/ 0 h 4402438"/>
              <a:gd name="connsiteX2" fmla="*/ 5763491 w 5763491"/>
              <a:gd name="connsiteY2" fmla="*/ 4402438 h 4402438"/>
              <a:gd name="connsiteX3" fmla="*/ 0 w 5763491"/>
              <a:gd name="connsiteY3" fmla="*/ 4402438 h 440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63491" h="4402438">
                <a:moveTo>
                  <a:pt x="0" y="0"/>
                </a:moveTo>
                <a:lnTo>
                  <a:pt x="5763491" y="0"/>
                </a:lnTo>
                <a:lnTo>
                  <a:pt x="5763491" y="4402438"/>
                </a:lnTo>
                <a:lnTo>
                  <a:pt x="0" y="4402438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</p:spPr>
        <p:txBody>
          <a:bodyPr wrap="square">
            <a:noAutofit/>
          </a:bodyPr>
          <a:lstStyle>
            <a:lvl1pPr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Image Placeholder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76170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C950D67-2611-4135-B0F8-312A9594850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39750" y="584200"/>
            <a:ext cx="5849938" cy="4787900"/>
          </a:xfrm>
          <a:custGeom>
            <a:avLst/>
            <a:gdLst>
              <a:gd name="connsiteX0" fmla="*/ 0 w 5849938"/>
              <a:gd name="connsiteY0" fmla="*/ 0 h 4787900"/>
              <a:gd name="connsiteX1" fmla="*/ 5849938 w 5849938"/>
              <a:gd name="connsiteY1" fmla="*/ 0 h 4787900"/>
              <a:gd name="connsiteX2" fmla="*/ 5849938 w 5849938"/>
              <a:gd name="connsiteY2" fmla="*/ 4787900 h 4787900"/>
              <a:gd name="connsiteX3" fmla="*/ 0 w 5849938"/>
              <a:gd name="connsiteY3" fmla="*/ 4787900 h 4787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49938" h="4787900">
                <a:moveTo>
                  <a:pt x="0" y="0"/>
                </a:moveTo>
                <a:lnTo>
                  <a:pt x="5849938" y="0"/>
                </a:lnTo>
                <a:lnTo>
                  <a:pt x="5849938" y="4787900"/>
                </a:lnTo>
                <a:lnTo>
                  <a:pt x="0" y="4787900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</p:spPr>
        <p:txBody>
          <a:bodyPr wrap="square">
            <a:noAutofit/>
          </a:bodyPr>
          <a:lstStyle>
            <a:lvl1pPr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Image Placeholder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880038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aphic 30">
            <a:extLst>
              <a:ext uri="{FF2B5EF4-FFF2-40B4-BE49-F238E27FC236}">
                <a16:creationId xmlns:a16="http://schemas.microsoft.com/office/drawing/2014/main" id="{1D4E5BCD-DF04-4E7D-BFDF-CF2AFBF16EBE}"/>
              </a:ext>
            </a:extLst>
          </p:cNvPr>
          <p:cNvGrpSpPr/>
          <p:nvPr userDrawn="1"/>
        </p:nvGrpSpPr>
        <p:grpSpPr>
          <a:xfrm>
            <a:off x="6587518" y="507277"/>
            <a:ext cx="5112963" cy="5112896"/>
            <a:chOff x="328613" y="3912782"/>
            <a:chExt cx="154341" cy="154339"/>
          </a:xfrm>
          <a:solidFill>
            <a:schemeClr val="accent3">
              <a:lumMod val="40000"/>
              <a:lumOff val="60000"/>
              <a:alpha val="22000"/>
            </a:schemeClr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75DDDB4-53E4-4AD6-9EB4-BD6025798515}"/>
                </a:ext>
              </a:extLst>
            </p:cNvPr>
            <p:cNvSpPr/>
            <p:nvPr/>
          </p:nvSpPr>
          <p:spPr>
            <a:xfrm>
              <a:off x="388827" y="3912782"/>
              <a:ext cx="33918" cy="48105"/>
            </a:xfrm>
            <a:custGeom>
              <a:avLst/>
              <a:gdLst>
                <a:gd name="connsiteX0" fmla="*/ 11256 w 33918"/>
                <a:gd name="connsiteY0" fmla="*/ 40123 h 48105"/>
                <a:gd name="connsiteX1" fmla="*/ 22660 w 33918"/>
                <a:gd name="connsiteY1" fmla="*/ 40123 h 48105"/>
                <a:gd name="connsiteX2" fmla="*/ 23090 w 33918"/>
                <a:gd name="connsiteY2" fmla="*/ 38656 h 48105"/>
                <a:gd name="connsiteX3" fmla="*/ 33919 w 33918"/>
                <a:gd name="connsiteY3" fmla="*/ 1893 h 48105"/>
                <a:gd name="connsiteX4" fmla="*/ 16955 w 33918"/>
                <a:gd name="connsiteY4" fmla="*/ 0 h 48105"/>
                <a:gd name="connsiteX5" fmla="*/ 0 w 33918"/>
                <a:gd name="connsiteY5" fmla="*/ 1893 h 48105"/>
                <a:gd name="connsiteX6" fmla="*/ 10826 w 33918"/>
                <a:gd name="connsiteY6" fmla="*/ 38656 h 48105"/>
                <a:gd name="connsiteX7" fmla="*/ 11256 w 33918"/>
                <a:gd name="connsiteY7" fmla="*/ 40123 h 48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18" h="48105">
                  <a:moveTo>
                    <a:pt x="11256" y="40123"/>
                  </a:moveTo>
                  <a:cubicBezTo>
                    <a:pt x="14392" y="50767"/>
                    <a:pt x="19524" y="50767"/>
                    <a:pt x="22660" y="40123"/>
                  </a:cubicBezTo>
                  <a:lnTo>
                    <a:pt x="23090" y="38656"/>
                  </a:lnTo>
                  <a:cubicBezTo>
                    <a:pt x="26042" y="28635"/>
                    <a:pt x="30758" y="12614"/>
                    <a:pt x="33919" y="1893"/>
                  </a:cubicBezTo>
                  <a:cubicBezTo>
                    <a:pt x="28456" y="667"/>
                    <a:pt x="22784" y="0"/>
                    <a:pt x="16955" y="0"/>
                  </a:cubicBezTo>
                  <a:cubicBezTo>
                    <a:pt x="11129" y="0"/>
                    <a:pt x="5457" y="667"/>
                    <a:pt x="0" y="1893"/>
                  </a:cubicBezTo>
                  <a:cubicBezTo>
                    <a:pt x="3158" y="12614"/>
                    <a:pt x="7874" y="28638"/>
                    <a:pt x="10826" y="38656"/>
                  </a:cubicBezTo>
                  <a:lnTo>
                    <a:pt x="11256" y="40123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D41E9E0A-A86D-4D89-AC39-61361EBFE0E3}"/>
                </a:ext>
              </a:extLst>
            </p:cNvPr>
            <p:cNvSpPr/>
            <p:nvPr/>
          </p:nvSpPr>
          <p:spPr>
            <a:xfrm>
              <a:off x="388824" y="4019014"/>
              <a:ext cx="33918" cy="48106"/>
            </a:xfrm>
            <a:custGeom>
              <a:avLst/>
              <a:gdLst>
                <a:gd name="connsiteX0" fmla="*/ 22660 w 33918"/>
                <a:gd name="connsiteY0" fmla="*/ 7981 h 48106"/>
                <a:gd name="connsiteX1" fmla="*/ 11256 w 33918"/>
                <a:gd name="connsiteY1" fmla="*/ 7981 h 48106"/>
                <a:gd name="connsiteX2" fmla="*/ 10829 w 33918"/>
                <a:gd name="connsiteY2" fmla="*/ 9447 h 48106"/>
                <a:gd name="connsiteX3" fmla="*/ 0 w 33918"/>
                <a:gd name="connsiteY3" fmla="*/ 46213 h 48106"/>
                <a:gd name="connsiteX4" fmla="*/ 16958 w 33918"/>
                <a:gd name="connsiteY4" fmla="*/ 48106 h 48106"/>
                <a:gd name="connsiteX5" fmla="*/ 33919 w 33918"/>
                <a:gd name="connsiteY5" fmla="*/ 46213 h 48106"/>
                <a:gd name="connsiteX6" fmla="*/ 23090 w 33918"/>
                <a:gd name="connsiteY6" fmla="*/ 9447 h 48106"/>
                <a:gd name="connsiteX7" fmla="*/ 22660 w 33918"/>
                <a:gd name="connsiteY7" fmla="*/ 7981 h 48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18" h="48106">
                  <a:moveTo>
                    <a:pt x="22660" y="7981"/>
                  </a:moveTo>
                  <a:cubicBezTo>
                    <a:pt x="19524" y="-2660"/>
                    <a:pt x="14395" y="-2660"/>
                    <a:pt x="11256" y="7981"/>
                  </a:cubicBezTo>
                  <a:lnTo>
                    <a:pt x="10829" y="9447"/>
                  </a:lnTo>
                  <a:cubicBezTo>
                    <a:pt x="7877" y="19468"/>
                    <a:pt x="3158" y="35489"/>
                    <a:pt x="0" y="46213"/>
                  </a:cubicBezTo>
                  <a:cubicBezTo>
                    <a:pt x="5460" y="47439"/>
                    <a:pt x="11132" y="48106"/>
                    <a:pt x="16958" y="48106"/>
                  </a:cubicBezTo>
                  <a:cubicBezTo>
                    <a:pt x="22787" y="48106"/>
                    <a:pt x="28459" y="47439"/>
                    <a:pt x="33919" y="46213"/>
                  </a:cubicBezTo>
                  <a:cubicBezTo>
                    <a:pt x="30760" y="35489"/>
                    <a:pt x="26045" y="19468"/>
                    <a:pt x="23090" y="9447"/>
                  </a:cubicBezTo>
                  <a:lnTo>
                    <a:pt x="22660" y="7981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937C4310-7EE7-4C3F-8B30-1C534C70A78D}"/>
                </a:ext>
              </a:extLst>
            </p:cNvPr>
            <p:cNvSpPr/>
            <p:nvPr/>
          </p:nvSpPr>
          <p:spPr>
            <a:xfrm>
              <a:off x="434848" y="3972990"/>
              <a:ext cx="48106" cy="33924"/>
            </a:xfrm>
            <a:custGeom>
              <a:avLst/>
              <a:gdLst>
                <a:gd name="connsiteX0" fmla="*/ 46210 w 48106"/>
                <a:gd name="connsiteY0" fmla="*/ 0 h 33924"/>
                <a:gd name="connsiteX1" fmla="*/ 9447 w 48106"/>
                <a:gd name="connsiteY1" fmla="*/ 10829 h 33924"/>
                <a:gd name="connsiteX2" fmla="*/ 7981 w 48106"/>
                <a:gd name="connsiteY2" fmla="*/ 11261 h 33924"/>
                <a:gd name="connsiteX3" fmla="*/ 7981 w 48106"/>
                <a:gd name="connsiteY3" fmla="*/ 22663 h 33924"/>
                <a:gd name="connsiteX4" fmla="*/ 9447 w 48106"/>
                <a:gd name="connsiteY4" fmla="*/ 23090 h 33924"/>
                <a:gd name="connsiteX5" fmla="*/ 46210 w 48106"/>
                <a:gd name="connsiteY5" fmla="*/ 33924 h 33924"/>
                <a:gd name="connsiteX6" fmla="*/ 48106 w 48106"/>
                <a:gd name="connsiteY6" fmla="*/ 16964 h 33924"/>
                <a:gd name="connsiteX7" fmla="*/ 46210 w 48106"/>
                <a:gd name="connsiteY7" fmla="*/ 0 h 33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106" h="33924">
                  <a:moveTo>
                    <a:pt x="46210" y="0"/>
                  </a:moveTo>
                  <a:cubicBezTo>
                    <a:pt x="35486" y="3158"/>
                    <a:pt x="19465" y="7877"/>
                    <a:pt x="9447" y="10829"/>
                  </a:cubicBezTo>
                  <a:lnTo>
                    <a:pt x="7981" y="11261"/>
                  </a:lnTo>
                  <a:cubicBezTo>
                    <a:pt x="-2660" y="14395"/>
                    <a:pt x="-2660" y="19524"/>
                    <a:pt x="7981" y="22663"/>
                  </a:cubicBezTo>
                  <a:lnTo>
                    <a:pt x="9447" y="23090"/>
                  </a:lnTo>
                  <a:cubicBezTo>
                    <a:pt x="19465" y="26045"/>
                    <a:pt x="35486" y="30763"/>
                    <a:pt x="46210" y="33924"/>
                  </a:cubicBezTo>
                  <a:cubicBezTo>
                    <a:pt x="47437" y="28465"/>
                    <a:pt x="48106" y="22793"/>
                    <a:pt x="48106" y="16964"/>
                  </a:cubicBezTo>
                  <a:cubicBezTo>
                    <a:pt x="48106" y="11134"/>
                    <a:pt x="47439" y="5460"/>
                    <a:pt x="46210" y="0"/>
                  </a:cubicBez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DF65156-0261-4BDE-A1A7-F6402B950F1F}"/>
                </a:ext>
              </a:extLst>
            </p:cNvPr>
            <p:cNvSpPr/>
            <p:nvPr/>
          </p:nvSpPr>
          <p:spPr>
            <a:xfrm>
              <a:off x="328613" y="3972987"/>
              <a:ext cx="48109" cy="33924"/>
            </a:xfrm>
            <a:custGeom>
              <a:avLst/>
              <a:gdLst>
                <a:gd name="connsiteX0" fmla="*/ 40128 w 48109"/>
                <a:gd name="connsiteY0" fmla="*/ 22663 h 33924"/>
                <a:gd name="connsiteX1" fmla="*/ 40128 w 48109"/>
                <a:gd name="connsiteY1" fmla="*/ 11261 h 33924"/>
                <a:gd name="connsiteX2" fmla="*/ 38662 w 48109"/>
                <a:gd name="connsiteY2" fmla="*/ 10834 h 33924"/>
                <a:gd name="connsiteX3" fmla="*/ 1896 w 48109"/>
                <a:gd name="connsiteY3" fmla="*/ 0 h 33924"/>
                <a:gd name="connsiteX4" fmla="*/ 0 w 48109"/>
                <a:gd name="connsiteY4" fmla="*/ 16964 h 33924"/>
                <a:gd name="connsiteX5" fmla="*/ 1896 w 48109"/>
                <a:gd name="connsiteY5" fmla="*/ 33924 h 33924"/>
                <a:gd name="connsiteX6" fmla="*/ 38662 w 48109"/>
                <a:gd name="connsiteY6" fmla="*/ 23096 h 33924"/>
                <a:gd name="connsiteX7" fmla="*/ 40128 w 48109"/>
                <a:gd name="connsiteY7" fmla="*/ 22663 h 33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109" h="33924">
                  <a:moveTo>
                    <a:pt x="40128" y="22663"/>
                  </a:moveTo>
                  <a:cubicBezTo>
                    <a:pt x="50769" y="19529"/>
                    <a:pt x="50769" y="14400"/>
                    <a:pt x="40128" y="11261"/>
                  </a:cubicBezTo>
                  <a:lnTo>
                    <a:pt x="38662" y="10834"/>
                  </a:lnTo>
                  <a:cubicBezTo>
                    <a:pt x="28641" y="7880"/>
                    <a:pt x="12620" y="3161"/>
                    <a:pt x="1896" y="0"/>
                  </a:cubicBezTo>
                  <a:cubicBezTo>
                    <a:pt x="667" y="5462"/>
                    <a:pt x="0" y="11134"/>
                    <a:pt x="0" y="16964"/>
                  </a:cubicBezTo>
                  <a:cubicBezTo>
                    <a:pt x="0" y="22793"/>
                    <a:pt x="667" y="28465"/>
                    <a:pt x="1896" y="33924"/>
                  </a:cubicBezTo>
                  <a:cubicBezTo>
                    <a:pt x="12620" y="30766"/>
                    <a:pt x="28641" y="26047"/>
                    <a:pt x="38662" y="23096"/>
                  </a:cubicBezTo>
                  <a:lnTo>
                    <a:pt x="40128" y="22663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19EEC34-1881-4B54-A12D-5497F9E6D7D5}"/>
                </a:ext>
              </a:extLst>
            </p:cNvPr>
            <p:cNvSpPr/>
            <p:nvPr/>
          </p:nvSpPr>
          <p:spPr>
            <a:xfrm>
              <a:off x="425505" y="4009671"/>
              <a:ext cx="45496" cy="45496"/>
            </a:xfrm>
            <a:custGeom>
              <a:avLst/>
              <a:gdLst>
                <a:gd name="connsiteX0" fmla="*/ 10508 w 45496"/>
                <a:gd name="connsiteY0" fmla="*/ 2447 h 45496"/>
                <a:gd name="connsiteX1" fmla="*/ 2444 w 45496"/>
                <a:gd name="connsiteY1" fmla="*/ 10509 h 45496"/>
                <a:gd name="connsiteX2" fmla="*/ 3180 w 45496"/>
                <a:gd name="connsiteY2" fmla="*/ 11848 h 45496"/>
                <a:gd name="connsiteX3" fmla="*/ 21513 w 45496"/>
                <a:gd name="connsiteY3" fmla="*/ 45497 h 45496"/>
                <a:gd name="connsiteX4" fmla="*/ 45496 w 45496"/>
                <a:gd name="connsiteY4" fmla="*/ 21514 h 45496"/>
                <a:gd name="connsiteX5" fmla="*/ 11845 w 45496"/>
                <a:gd name="connsiteY5" fmla="*/ 3178 h 45496"/>
                <a:gd name="connsiteX6" fmla="*/ 10508 w 45496"/>
                <a:gd name="connsiteY6" fmla="*/ 2447 h 45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6" h="45496">
                  <a:moveTo>
                    <a:pt x="10508" y="2447"/>
                  </a:moveTo>
                  <a:cubicBezTo>
                    <a:pt x="766" y="-2866"/>
                    <a:pt x="-2864" y="766"/>
                    <a:pt x="2444" y="10509"/>
                  </a:cubicBezTo>
                  <a:lnTo>
                    <a:pt x="3180" y="11848"/>
                  </a:lnTo>
                  <a:cubicBezTo>
                    <a:pt x="8174" y="21015"/>
                    <a:pt x="16164" y="35677"/>
                    <a:pt x="21513" y="45497"/>
                  </a:cubicBezTo>
                  <a:cubicBezTo>
                    <a:pt x="31176" y="39376"/>
                    <a:pt x="39375" y="31174"/>
                    <a:pt x="45496" y="21514"/>
                  </a:cubicBezTo>
                  <a:cubicBezTo>
                    <a:pt x="35679" y="16167"/>
                    <a:pt x="21017" y="8177"/>
                    <a:pt x="11845" y="3178"/>
                  </a:cubicBezTo>
                  <a:lnTo>
                    <a:pt x="10508" y="2447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2FBBA7CC-79AA-426D-A8A3-8F573A2EA912}"/>
                </a:ext>
              </a:extLst>
            </p:cNvPr>
            <p:cNvSpPr/>
            <p:nvPr/>
          </p:nvSpPr>
          <p:spPr>
            <a:xfrm>
              <a:off x="340566" y="3924735"/>
              <a:ext cx="45499" cy="45498"/>
            </a:xfrm>
            <a:custGeom>
              <a:avLst/>
              <a:gdLst>
                <a:gd name="connsiteX0" fmla="*/ 34991 w 45499"/>
                <a:gd name="connsiteY0" fmla="*/ 43052 h 45498"/>
                <a:gd name="connsiteX1" fmla="*/ 43055 w 45499"/>
                <a:gd name="connsiteY1" fmla="*/ 34991 h 45498"/>
                <a:gd name="connsiteX2" fmla="*/ 42319 w 45499"/>
                <a:gd name="connsiteY2" fmla="*/ 33651 h 45498"/>
                <a:gd name="connsiteX3" fmla="*/ 23983 w 45499"/>
                <a:gd name="connsiteY3" fmla="*/ 0 h 45498"/>
                <a:gd name="connsiteX4" fmla="*/ 0 w 45499"/>
                <a:gd name="connsiteY4" fmla="*/ 23983 h 45498"/>
                <a:gd name="connsiteX5" fmla="*/ 33651 w 45499"/>
                <a:gd name="connsiteY5" fmla="*/ 42319 h 45498"/>
                <a:gd name="connsiteX6" fmla="*/ 34991 w 45499"/>
                <a:gd name="connsiteY6" fmla="*/ 43052 h 45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9" h="45498">
                  <a:moveTo>
                    <a:pt x="34991" y="43052"/>
                  </a:moveTo>
                  <a:cubicBezTo>
                    <a:pt x="44734" y="48363"/>
                    <a:pt x="48363" y="44736"/>
                    <a:pt x="43055" y="34991"/>
                  </a:cubicBezTo>
                  <a:lnTo>
                    <a:pt x="42319" y="33651"/>
                  </a:lnTo>
                  <a:cubicBezTo>
                    <a:pt x="37325" y="24479"/>
                    <a:pt x="29333" y="9814"/>
                    <a:pt x="23983" y="0"/>
                  </a:cubicBezTo>
                  <a:cubicBezTo>
                    <a:pt x="14323" y="6121"/>
                    <a:pt x="6124" y="14323"/>
                    <a:pt x="0" y="23983"/>
                  </a:cubicBezTo>
                  <a:cubicBezTo>
                    <a:pt x="9817" y="29330"/>
                    <a:pt x="24482" y="37325"/>
                    <a:pt x="33651" y="42319"/>
                  </a:cubicBezTo>
                  <a:lnTo>
                    <a:pt x="34991" y="43052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03E3EAC-C8CC-4721-83DB-E85A64BE3BAA}"/>
                </a:ext>
              </a:extLst>
            </p:cNvPr>
            <p:cNvSpPr/>
            <p:nvPr/>
          </p:nvSpPr>
          <p:spPr>
            <a:xfrm>
              <a:off x="425503" y="3924735"/>
              <a:ext cx="45498" cy="45497"/>
            </a:xfrm>
            <a:custGeom>
              <a:avLst/>
              <a:gdLst>
                <a:gd name="connsiteX0" fmla="*/ 2446 w 45498"/>
                <a:gd name="connsiteY0" fmla="*/ 34991 h 45497"/>
                <a:gd name="connsiteX1" fmla="*/ 10510 w 45498"/>
                <a:gd name="connsiteY1" fmla="*/ 43052 h 45497"/>
                <a:gd name="connsiteX2" fmla="*/ 11847 w 45498"/>
                <a:gd name="connsiteY2" fmla="*/ 42319 h 45497"/>
                <a:gd name="connsiteX3" fmla="*/ 45498 w 45498"/>
                <a:gd name="connsiteY3" fmla="*/ 23983 h 45497"/>
                <a:gd name="connsiteX4" fmla="*/ 21515 w 45498"/>
                <a:gd name="connsiteY4" fmla="*/ 0 h 45497"/>
                <a:gd name="connsiteX5" fmla="*/ 3179 w 45498"/>
                <a:gd name="connsiteY5" fmla="*/ 33646 h 45497"/>
                <a:gd name="connsiteX6" fmla="*/ 2446 w 45498"/>
                <a:gd name="connsiteY6" fmla="*/ 34991 h 4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8" h="45497">
                  <a:moveTo>
                    <a:pt x="2446" y="34991"/>
                  </a:moveTo>
                  <a:cubicBezTo>
                    <a:pt x="-2865" y="44731"/>
                    <a:pt x="765" y="48363"/>
                    <a:pt x="10510" y="43052"/>
                  </a:cubicBezTo>
                  <a:lnTo>
                    <a:pt x="11847" y="42319"/>
                  </a:lnTo>
                  <a:cubicBezTo>
                    <a:pt x="21016" y="37325"/>
                    <a:pt x="35681" y="29333"/>
                    <a:pt x="45498" y="23983"/>
                  </a:cubicBezTo>
                  <a:cubicBezTo>
                    <a:pt x="39374" y="14323"/>
                    <a:pt x="31175" y="6121"/>
                    <a:pt x="21515" y="0"/>
                  </a:cubicBezTo>
                  <a:cubicBezTo>
                    <a:pt x="16166" y="9817"/>
                    <a:pt x="8176" y="24479"/>
                    <a:pt x="3179" y="33646"/>
                  </a:cubicBezTo>
                  <a:lnTo>
                    <a:pt x="2446" y="34991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4352824-E5A4-4EBF-BF8C-ECC7C8A81945}"/>
                </a:ext>
              </a:extLst>
            </p:cNvPr>
            <p:cNvSpPr/>
            <p:nvPr/>
          </p:nvSpPr>
          <p:spPr>
            <a:xfrm>
              <a:off x="340566" y="4009670"/>
              <a:ext cx="45499" cy="45497"/>
            </a:xfrm>
            <a:custGeom>
              <a:avLst/>
              <a:gdLst>
                <a:gd name="connsiteX0" fmla="*/ 43055 w 45499"/>
                <a:gd name="connsiteY0" fmla="*/ 10507 h 45497"/>
                <a:gd name="connsiteX1" fmla="*/ 34991 w 45499"/>
                <a:gd name="connsiteY1" fmla="*/ 2445 h 45497"/>
                <a:gd name="connsiteX2" fmla="*/ 33651 w 45499"/>
                <a:gd name="connsiteY2" fmla="*/ 3179 h 45497"/>
                <a:gd name="connsiteX3" fmla="*/ 0 w 45499"/>
                <a:gd name="connsiteY3" fmla="*/ 21515 h 45497"/>
                <a:gd name="connsiteX4" fmla="*/ 23983 w 45499"/>
                <a:gd name="connsiteY4" fmla="*/ 45498 h 45497"/>
                <a:gd name="connsiteX5" fmla="*/ 42322 w 45499"/>
                <a:gd name="connsiteY5" fmla="*/ 11849 h 45497"/>
                <a:gd name="connsiteX6" fmla="*/ 43055 w 45499"/>
                <a:gd name="connsiteY6" fmla="*/ 10507 h 4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9" h="45497">
                  <a:moveTo>
                    <a:pt x="43055" y="10507"/>
                  </a:moveTo>
                  <a:cubicBezTo>
                    <a:pt x="48363" y="767"/>
                    <a:pt x="44736" y="-2866"/>
                    <a:pt x="34991" y="2445"/>
                  </a:cubicBezTo>
                  <a:lnTo>
                    <a:pt x="33651" y="3179"/>
                  </a:lnTo>
                  <a:cubicBezTo>
                    <a:pt x="24479" y="8172"/>
                    <a:pt x="9817" y="16168"/>
                    <a:pt x="0" y="21515"/>
                  </a:cubicBezTo>
                  <a:cubicBezTo>
                    <a:pt x="6124" y="31174"/>
                    <a:pt x="14323" y="39374"/>
                    <a:pt x="23983" y="45498"/>
                  </a:cubicBezTo>
                  <a:cubicBezTo>
                    <a:pt x="29333" y="35681"/>
                    <a:pt x="37325" y="21018"/>
                    <a:pt x="42322" y="11849"/>
                  </a:cubicBezTo>
                  <a:lnTo>
                    <a:pt x="43055" y="10507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27E5A3A1-5C9D-405C-9A2B-74B17721588E}"/>
                </a:ext>
              </a:extLst>
            </p:cNvPr>
            <p:cNvSpPr/>
            <p:nvPr/>
          </p:nvSpPr>
          <p:spPr>
            <a:xfrm>
              <a:off x="394182" y="3978351"/>
              <a:ext cx="23200" cy="23200"/>
            </a:xfrm>
            <a:custGeom>
              <a:avLst/>
              <a:gdLst>
                <a:gd name="connsiteX0" fmla="*/ 23200 w 23200"/>
                <a:gd name="connsiteY0" fmla="*/ 11600 h 23200"/>
                <a:gd name="connsiteX1" fmla="*/ 11600 w 23200"/>
                <a:gd name="connsiteY1" fmla="*/ 23200 h 23200"/>
                <a:gd name="connsiteX2" fmla="*/ 0 w 23200"/>
                <a:gd name="connsiteY2" fmla="*/ 11600 h 23200"/>
                <a:gd name="connsiteX3" fmla="*/ 11600 w 23200"/>
                <a:gd name="connsiteY3" fmla="*/ 0 h 23200"/>
                <a:gd name="connsiteX4" fmla="*/ 23200 w 23200"/>
                <a:gd name="connsiteY4" fmla="*/ 11600 h 2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00" h="23200">
                  <a:moveTo>
                    <a:pt x="23200" y="11600"/>
                  </a:moveTo>
                  <a:cubicBezTo>
                    <a:pt x="23200" y="18007"/>
                    <a:pt x="18007" y="23200"/>
                    <a:pt x="11600" y="23200"/>
                  </a:cubicBezTo>
                  <a:cubicBezTo>
                    <a:pt x="5194" y="23200"/>
                    <a:pt x="0" y="18007"/>
                    <a:pt x="0" y="11600"/>
                  </a:cubicBezTo>
                  <a:cubicBezTo>
                    <a:pt x="0" y="5194"/>
                    <a:pt x="5194" y="0"/>
                    <a:pt x="11600" y="0"/>
                  </a:cubicBezTo>
                  <a:cubicBezTo>
                    <a:pt x="18007" y="0"/>
                    <a:pt x="23200" y="5194"/>
                    <a:pt x="23200" y="11600"/>
                  </a:cubicBez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8AFD35B-43F6-4C31-B1CE-D7B8FC85BC66}"/>
              </a:ext>
            </a:extLst>
          </p:cNvPr>
          <p:cNvSpPr/>
          <p:nvPr/>
        </p:nvSpPr>
        <p:spPr>
          <a:xfrm>
            <a:off x="0" y="6066993"/>
            <a:ext cx="9143995" cy="791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031AC5-20DF-4D52-8711-F0FDC69465AA}"/>
              </a:ext>
            </a:extLst>
          </p:cNvPr>
          <p:cNvSpPr txBox="1"/>
          <p:nvPr/>
        </p:nvSpPr>
        <p:spPr>
          <a:xfrm>
            <a:off x="8212391" y="6411363"/>
            <a:ext cx="5209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60E2A6B-A809-4840-BF14-8648BC0BDF87}" type="slidenum">
              <a:rPr lang="id-ID" sz="1100" i="0" smtClean="0">
                <a:solidFill>
                  <a:schemeClr val="bg1">
                    <a:lumMod val="65000"/>
                  </a:schemeClr>
                </a:solidFill>
                <a:ea typeface="Open Sans" panose="020B0606030504020204" pitchFamily="34" charset="0"/>
                <a:cs typeface="Krub" panose="00000500000000000000" pitchFamily="2" charset="-34"/>
              </a:rPr>
              <a:pPr algn="r"/>
              <a:t>‹Nr.›</a:t>
            </a:fld>
            <a:endParaRPr lang="id-ID" sz="1200" i="0" dirty="0">
              <a:solidFill>
                <a:schemeClr val="bg1">
                  <a:lumMod val="65000"/>
                </a:schemeClr>
              </a:solidFill>
              <a:ea typeface="Open Sans" panose="020B0606030504020204" pitchFamily="34" charset="0"/>
              <a:cs typeface="Krub" panose="00000500000000000000" pitchFamily="2" charset="-3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A6D5BE-983E-4BAB-8263-EB4EBF80BE4C}"/>
              </a:ext>
            </a:extLst>
          </p:cNvPr>
          <p:cNvSpPr txBox="1"/>
          <p:nvPr/>
        </p:nvSpPr>
        <p:spPr>
          <a:xfrm>
            <a:off x="7348540" y="6411363"/>
            <a:ext cx="1143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solidFill>
                  <a:schemeClr val="bg1">
                    <a:lumMod val="65000"/>
                  </a:schemeClr>
                </a:solidFill>
              </a:rPr>
              <a:t>Page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542DF21-83CB-4803-9FE7-C6B1D0AFE2E8}"/>
              </a:ext>
            </a:extLst>
          </p:cNvPr>
          <p:cNvGrpSpPr/>
          <p:nvPr/>
        </p:nvGrpSpPr>
        <p:grpSpPr>
          <a:xfrm>
            <a:off x="328613" y="6332955"/>
            <a:ext cx="4313237" cy="292393"/>
            <a:chOff x="328613" y="6348413"/>
            <a:chExt cx="5788027" cy="392369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45EA4EDA-87B5-4086-8740-DA583ED0141F}"/>
                </a:ext>
              </a:extLst>
            </p:cNvPr>
            <p:cNvGrpSpPr/>
            <p:nvPr/>
          </p:nvGrpSpPr>
          <p:grpSpPr>
            <a:xfrm>
              <a:off x="328613" y="6348413"/>
              <a:ext cx="5788027" cy="392369"/>
              <a:chOff x="328613" y="6348413"/>
              <a:chExt cx="5788027" cy="392369"/>
            </a:xfrm>
          </p:grpSpPr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97BEA0D8-EC2A-4B64-8327-DF87F3C51B8B}"/>
                  </a:ext>
                </a:extLst>
              </p:cNvPr>
              <p:cNvGrpSpPr/>
              <p:nvPr/>
            </p:nvGrpSpPr>
            <p:grpSpPr>
              <a:xfrm>
                <a:off x="328613" y="6348413"/>
                <a:ext cx="1022359" cy="392369"/>
                <a:chOff x="328613" y="6348413"/>
                <a:chExt cx="1022359" cy="392369"/>
              </a:xfrm>
            </p:grpSpPr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5C8928A-14A8-4DFB-A013-54C0042A7A3E}"/>
                    </a:ext>
                  </a:extLst>
                </p:cNvPr>
                <p:cNvSpPr/>
                <p:nvPr/>
              </p:nvSpPr>
              <p:spPr>
                <a:xfrm>
                  <a:off x="328613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37" name="Graphic 36">
                  <a:extLst>
                    <a:ext uri="{FF2B5EF4-FFF2-40B4-BE49-F238E27FC236}">
                      <a16:creationId xmlns:a16="http://schemas.microsoft.com/office/drawing/2014/main" id="{5EBD0695-919C-4815-B176-9E89F341AA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1872" y="6441042"/>
                  <a:ext cx="835841" cy="207111"/>
                </a:xfrm>
                <a:prstGeom prst="rect">
                  <a:avLst/>
                </a:prstGeom>
              </p:spPr>
            </p:pic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90B5C723-55DE-4D97-B848-120AF9CA8BD5}"/>
                  </a:ext>
                </a:extLst>
              </p:cNvPr>
              <p:cNvGrpSpPr/>
              <p:nvPr/>
            </p:nvGrpSpPr>
            <p:grpSpPr>
              <a:xfrm>
                <a:off x="3902864" y="6348413"/>
                <a:ext cx="1022359" cy="392369"/>
                <a:chOff x="2886210" y="6348413"/>
                <a:chExt cx="1022359" cy="392369"/>
              </a:xfrm>
            </p:grpSpPr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89A423AD-2086-4707-AE10-E728A07280A0}"/>
                    </a:ext>
                  </a:extLst>
                </p:cNvPr>
                <p:cNvSpPr/>
                <p:nvPr/>
              </p:nvSpPr>
              <p:spPr>
                <a:xfrm>
                  <a:off x="2886210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35" name="Grafik 17">
                  <a:extLst>
                    <a:ext uri="{FF2B5EF4-FFF2-40B4-BE49-F238E27FC236}">
                      <a16:creationId xmlns:a16="http://schemas.microsoft.com/office/drawing/2014/main" id="{99ECAF8C-ACCE-4F8E-8D96-A26FE958B214}"/>
                    </a:ext>
                  </a:extLst>
                </p:cNvPr>
                <p:cNvPicPr/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/>
              </p:blipFill>
              <p:spPr>
                <a:xfrm>
                  <a:off x="3045381" y="6368337"/>
                  <a:ext cx="704016" cy="352520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7ECBA0C6-049B-4058-956A-4A8E8BF42CF8}"/>
                  </a:ext>
                </a:extLst>
              </p:cNvPr>
              <p:cNvGrpSpPr/>
              <p:nvPr/>
            </p:nvGrpSpPr>
            <p:grpSpPr>
              <a:xfrm>
                <a:off x="1520030" y="6348413"/>
                <a:ext cx="1022359" cy="392369"/>
                <a:chOff x="1417106" y="6348413"/>
                <a:chExt cx="1022359" cy="392369"/>
              </a:xfrm>
            </p:grpSpPr>
            <p:sp>
              <p:nvSpPr>
                <p:cNvPr id="32" name="Rectangle 31">
                  <a:extLst>
                    <a:ext uri="{FF2B5EF4-FFF2-40B4-BE49-F238E27FC236}">
                      <a16:creationId xmlns:a16="http://schemas.microsoft.com/office/drawing/2014/main" id="{8C333519-D750-40AA-A7F3-86374214FC08}"/>
                    </a:ext>
                  </a:extLst>
                </p:cNvPr>
                <p:cNvSpPr/>
                <p:nvPr/>
              </p:nvSpPr>
              <p:spPr>
                <a:xfrm>
                  <a:off x="1417106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33" name="Grafik 18">
                  <a:extLst>
                    <a:ext uri="{FF2B5EF4-FFF2-40B4-BE49-F238E27FC236}">
                      <a16:creationId xmlns:a16="http://schemas.microsoft.com/office/drawing/2014/main" id="{AEEDE546-10D6-4B01-BCF2-4207204759FF}"/>
                    </a:ext>
                  </a:extLst>
                </p:cNvPr>
                <p:cNvPicPr/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1557827" y="6413659"/>
                  <a:ext cx="740917" cy="261877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04BF8A0C-B7D6-49CC-A386-07A250453CB3}"/>
                  </a:ext>
                </a:extLst>
              </p:cNvPr>
              <p:cNvGrpSpPr/>
              <p:nvPr/>
            </p:nvGrpSpPr>
            <p:grpSpPr>
              <a:xfrm>
                <a:off x="2711447" y="6348413"/>
                <a:ext cx="1022359" cy="392369"/>
                <a:chOff x="2188482" y="6348413"/>
                <a:chExt cx="1022359" cy="392369"/>
              </a:xfrm>
            </p:grpSpPr>
            <p:sp>
              <p:nvSpPr>
                <p:cNvPr id="30" name="Rectangle 29">
                  <a:extLst>
                    <a:ext uri="{FF2B5EF4-FFF2-40B4-BE49-F238E27FC236}">
                      <a16:creationId xmlns:a16="http://schemas.microsoft.com/office/drawing/2014/main" id="{9A6F7AFF-E545-46F2-9100-2292F2DB8A2E}"/>
                    </a:ext>
                  </a:extLst>
                </p:cNvPr>
                <p:cNvSpPr/>
                <p:nvPr/>
              </p:nvSpPr>
              <p:spPr>
                <a:xfrm>
                  <a:off x="2188482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31" name="Grafik 19">
                  <a:extLst>
                    <a:ext uri="{FF2B5EF4-FFF2-40B4-BE49-F238E27FC236}">
                      <a16:creationId xmlns:a16="http://schemas.microsoft.com/office/drawing/2014/main" id="{CCB14CC8-EB72-417F-A679-3D8F36354EE1}"/>
                    </a:ext>
                  </a:extLst>
                </p:cNvPr>
                <p:cNvPicPr/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/>
              </p:blipFill>
              <p:spPr>
                <a:xfrm>
                  <a:off x="2391655" y="6440036"/>
                  <a:ext cx="616012" cy="209123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6F7DAD83-CBD9-4855-99EC-DFC882600F54}"/>
                  </a:ext>
                </a:extLst>
              </p:cNvPr>
              <p:cNvGrpSpPr/>
              <p:nvPr/>
            </p:nvGrpSpPr>
            <p:grpSpPr>
              <a:xfrm>
                <a:off x="5094281" y="6348413"/>
                <a:ext cx="1022359" cy="392369"/>
                <a:chOff x="3590889" y="6348413"/>
                <a:chExt cx="1022359" cy="392369"/>
              </a:xfrm>
            </p:grpSpPr>
            <p:sp>
              <p:nvSpPr>
                <p:cNvPr id="28" name="Rectangle 27">
                  <a:extLst>
                    <a:ext uri="{FF2B5EF4-FFF2-40B4-BE49-F238E27FC236}">
                      <a16:creationId xmlns:a16="http://schemas.microsoft.com/office/drawing/2014/main" id="{5A09EE79-16FB-4850-8D46-84B82B41C656}"/>
                    </a:ext>
                  </a:extLst>
                </p:cNvPr>
                <p:cNvSpPr/>
                <p:nvPr/>
              </p:nvSpPr>
              <p:spPr>
                <a:xfrm>
                  <a:off x="3590889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29" name="Picture 2">
                  <a:extLst>
                    <a:ext uri="{FF2B5EF4-FFF2-40B4-BE49-F238E27FC236}">
                      <a16:creationId xmlns:a16="http://schemas.microsoft.com/office/drawing/2014/main" id="{E0D03DD5-1345-47BC-9A91-4BBB386461E0}"/>
                    </a:ext>
                  </a:extLst>
                </p:cNvPr>
                <p:cNvPicPr/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/>
              </p:blipFill>
              <p:spPr>
                <a:xfrm>
                  <a:off x="3821521" y="6374205"/>
                  <a:ext cx="561095" cy="340785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</p:grp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0AB6C3E-39B5-42B7-A5C2-36446A286A61}"/>
                </a:ext>
              </a:extLst>
            </p:cNvPr>
            <p:cNvCxnSpPr>
              <a:cxnSpLocks/>
            </p:cNvCxnSpPr>
            <p:nvPr/>
          </p:nvCxnSpPr>
          <p:spPr>
            <a:xfrm>
              <a:off x="1435501" y="6348413"/>
              <a:ext cx="0" cy="3923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C744E78-BBFB-4178-86D4-6B60E010A57D}"/>
                </a:ext>
              </a:extLst>
            </p:cNvPr>
            <p:cNvCxnSpPr>
              <a:cxnSpLocks/>
            </p:cNvCxnSpPr>
            <p:nvPr/>
          </p:nvCxnSpPr>
          <p:spPr>
            <a:xfrm>
              <a:off x="2626918" y="6348413"/>
              <a:ext cx="0" cy="3923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3380068-2A22-4AD1-9A04-0E74FEEDB3BA}"/>
                </a:ext>
              </a:extLst>
            </p:cNvPr>
            <p:cNvCxnSpPr>
              <a:cxnSpLocks/>
            </p:cNvCxnSpPr>
            <p:nvPr/>
          </p:nvCxnSpPr>
          <p:spPr>
            <a:xfrm>
              <a:off x="3818335" y="6348413"/>
              <a:ext cx="0" cy="3923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114F076-FA74-409B-B515-CCAC9DBB5F77}"/>
                </a:ext>
              </a:extLst>
            </p:cNvPr>
            <p:cNvCxnSpPr>
              <a:cxnSpLocks/>
            </p:cNvCxnSpPr>
            <p:nvPr/>
          </p:nvCxnSpPr>
          <p:spPr>
            <a:xfrm>
              <a:off x="5009752" y="6348413"/>
              <a:ext cx="0" cy="3923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14596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aphic 30">
            <a:extLst>
              <a:ext uri="{FF2B5EF4-FFF2-40B4-BE49-F238E27FC236}">
                <a16:creationId xmlns:a16="http://schemas.microsoft.com/office/drawing/2014/main" id="{1FE7CFAB-8118-3F4E-81FC-EEEE0A9C37CC}"/>
              </a:ext>
            </a:extLst>
          </p:cNvPr>
          <p:cNvGrpSpPr/>
          <p:nvPr userDrawn="1"/>
        </p:nvGrpSpPr>
        <p:grpSpPr>
          <a:xfrm>
            <a:off x="6209272" y="-2532777"/>
            <a:ext cx="5607753" cy="5607644"/>
            <a:chOff x="328613" y="3912782"/>
            <a:chExt cx="154341" cy="154338"/>
          </a:xfrm>
          <a:solidFill>
            <a:schemeClr val="bg1">
              <a:lumMod val="95000"/>
              <a:alpha val="50000"/>
            </a:schemeClr>
          </a:solidFill>
        </p:grpSpPr>
        <p:sp>
          <p:nvSpPr>
            <p:cNvPr id="5" name="Freeform: Shape 15">
              <a:extLst>
                <a:ext uri="{FF2B5EF4-FFF2-40B4-BE49-F238E27FC236}">
                  <a16:creationId xmlns:a16="http://schemas.microsoft.com/office/drawing/2014/main" id="{332CD510-B81B-FF46-837C-F38B5F340091}"/>
                </a:ext>
              </a:extLst>
            </p:cNvPr>
            <p:cNvSpPr/>
            <p:nvPr/>
          </p:nvSpPr>
          <p:spPr>
            <a:xfrm>
              <a:off x="388827" y="3912782"/>
              <a:ext cx="33918" cy="48105"/>
            </a:xfrm>
            <a:custGeom>
              <a:avLst/>
              <a:gdLst>
                <a:gd name="connsiteX0" fmla="*/ 11256 w 33918"/>
                <a:gd name="connsiteY0" fmla="*/ 40123 h 48105"/>
                <a:gd name="connsiteX1" fmla="*/ 22660 w 33918"/>
                <a:gd name="connsiteY1" fmla="*/ 40123 h 48105"/>
                <a:gd name="connsiteX2" fmla="*/ 23090 w 33918"/>
                <a:gd name="connsiteY2" fmla="*/ 38656 h 48105"/>
                <a:gd name="connsiteX3" fmla="*/ 33919 w 33918"/>
                <a:gd name="connsiteY3" fmla="*/ 1893 h 48105"/>
                <a:gd name="connsiteX4" fmla="*/ 16955 w 33918"/>
                <a:gd name="connsiteY4" fmla="*/ 0 h 48105"/>
                <a:gd name="connsiteX5" fmla="*/ 0 w 33918"/>
                <a:gd name="connsiteY5" fmla="*/ 1893 h 48105"/>
                <a:gd name="connsiteX6" fmla="*/ 10826 w 33918"/>
                <a:gd name="connsiteY6" fmla="*/ 38656 h 48105"/>
                <a:gd name="connsiteX7" fmla="*/ 11256 w 33918"/>
                <a:gd name="connsiteY7" fmla="*/ 40123 h 48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18" h="48105">
                  <a:moveTo>
                    <a:pt x="11256" y="40123"/>
                  </a:moveTo>
                  <a:cubicBezTo>
                    <a:pt x="14392" y="50767"/>
                    <a:pt x="19524" y="50767"/>
                    <a:pt x="22660" y="40123"/>
                  </a:cubicBezTo>
                  <a:lnTo>
                    <a:pt x="23090" y="38656"/>
                  </a:lnTo>
                  <a:cubicBezTo>
                    <a:pt x="26042" y="28635"/>
                    <a:pt x="30758" y="12614"/>
                    <a:pt x="33919" y="1893"/>
                  </a:cubicBezTo>
                  <a:cubicBezTo>
                    <a:pt x="28456" y="667"/>
                    <a:pt x="22784" y="0"/>
                    <a:pt x="16955" y="0"/>
                  </a:cubicBezTo>
                  <a:cubicBezTo>
                    <a:pt x="11129" y="0"/>
                    <a:pt x="5457" y="667"/>
                    <a:pt x="0" y="1893"/>
                  </a:cubicBezTo>
                  <a:cubicBezTo>
                    <a:pt x="3158" y="12614"/>
                    <a:pt x="7874" y="28638"/>
                    <a:pt x="10826" y="38656"/>
                  </a:cubicBezTo>
                  <a:lnTo>
                    <a:pt x="11256" y="40123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6" name="Freeform: Shape 16">
              <a:extLst>
                <a:ext uri="{FF2B5EF4-FFF2-40B4-BE49-F238E27FC236}">
                  <a16:creationId xmlns:a16="http://schemas.microsoft.com/office/drawing/2014/main" id="{5E58B51B-F894-C740-8183-81577F70460C}"/>
                </a:ext>
              </a:extLst>
            </p:cNvPr>
            <p:cNvSpPr/>
            <p:nvPr userDrawn="1"/>
          </p:nvSpPr>
          <p:spPr>
            <a:xfrm>
              <a:off x="388824" y="4019014"/>
              <a:ext cx="33918" cy="48106"/>
            </a:xfrm>
            <a:custGeom>
              <a:avLst/>
              <a:gdLst>
                <a:gd name="connsiteX0" fmla="*/ 22660 w 33918"/>
                <a:gd name="connsiteY0" fmla="*/ 7981 h 48106"/>
                <a:gd name="connsiteX1" fmla="*/ 11256 w 33918"/>
                <a:gd name="connsiteY1" fmla="*/ 7981 h 48106"/>
                <a:gd name="connsiteX2" fmla="*/ 10829 w 33918"/>
                <a:gd name="connsiteY2" fmla="*/ 9447 h 48106"/>
                <a:gd name="connsiteX3" fmla="*/ 0 w 33918"/>
                <a:gd name="connsiteY3" fmla="*/ 46213 h 48106"/>
                <a:gd name="connsiteX4" fmla="*/ 16958 w 33918"/>
                <a:gd name="connsiteY4" fmla="*/ 48106 h 48106"/>
                <a:gd name="connsiteX5" fmla="*/ 33919 w 33918"/>
                <a:gd name="connsiteY5" fmla="*/ 46213 h 48106"/>
                <a:gd name="connsiteX6" fmla="*/ 23090 w 33918"/>
                <a:gd name="connsiteY6" fmla="*/ 9447 h 48106"/>
                <a:gd name="connsiteX7" fmla="*/ 22660 w 33918"/>
                <a:gd name="connsiteY7" fmla="*/ 7981 h 48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18" h="48106">
                  <a:moveTo>
                    <a:pt x="22660" y="7981"/>
                  </a:moveTo>
                  <a:cubicBezTo>
                    <a:pt x="19524" y="-2660"/>
                    <a:pt x="14395" y="-2660"/>
                    <a:pt x="11256" y="7981"/>
                  </a:cubicBezTo>
                  <a:lnTo>
                    <a:pt x="10829" y="9447"/>
                  </a:lnTo>
                  <a:cubicBezTo>
                    <a:pt x="7877" y="19468"/>
                    <a:pt x="3158" y="35489"/>
                    <a:pt x="0" y="46213"/>
                  </a:cubicBezTo>
                  <a:cubicBezTo>
                    <a:pt x="5460" y="47439"/>
                    <a:pt x="11132" y="48106"/>
                    <a:pt x="16958" y="48106"/>
                  </a:cubicBezTo>
                  <a:cubicBezTo>
                    <a:pt x="22787" y="48106"/>
                    <a:pt x="28459" y="47439"/>
                    <a:pt x="33919" y="46213"/>
                  </a:cubicBezTo>
                  <a:cubicBezTo>
                    <a:pt x="30760" y="35489"/>
                    <a:pt x="26045" y="19468"/>
                    <a:pt x="23090" y="9447"/>
                  </a:cubicBezTo>
                  <a:lnTo>
                    <a:pt x="22660" y="7981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8" name="Freeform: Shape 17">
              <a:extLst>
                <a:ext uri="{FF2B5EF4-FFF2-40B4-BE49-F238E27FC236}">
                  <a16:creationId xmlns:a16="http://schemas.microsoft.com/office/drawing/2014/main" id="{774D8B4B-CF4B-0144-9825-71CA35193CCF}"/>
                </a:ext>
              </a:extLst>
            </p:cNvPr>
            <p:cNvSpPr/>
            <p:nvPr/>
          </p:nvSpPr>
          <p:spPr>
            <a:xfrm>
              <a:off x="434848" y="3972990"/>
              <a:ext cx="48106" cy="33924"/>
            </a:xfrm>
            <a:custGeom>
              <a:avLst/>
              <a:gdLst>
                <a:gd name="connsiteX0" fmla="*/ 46210 w 48106"/>
                <a:gd name="connsiteY0" fmla="*/ 0 h 33924"/>
                <a:gd name="connsiteX1" fmla="*/ 9447 w 48106"/>
                <a:gd name="connsiteY1" fmla="*/ 10829 h 33924"/>
                <a:gd name="connsiteX2" fmla="*/ 7981 w 48106"/>
                <a:gd name="connsiteY2" fmla="*/ 11261 h 33924"/>
                <a:gd name="connsiteX3" fmla="*/ 7981 w 48106"/>
                <a:gd name="connsiteY3" fmla="*/ 22663 h 33924"/>
                <a:gd name="connsiteX4" fmla="*/ 9447 w 48106"/>
                <a:gd name="connsiteY4" fmla="*/ 23090 h 33924"/>
                <a:gd name="connsiteX5" fmla="*/ 46210 w 48106"/>
                <a:gd name="connsiteY5" fmla="*/ 33924 h 33924"/>
                <a:gd name="connsiteX6" fmla="*/ 48106 w 48106"/>
                <a:gd name="connsiteY6" fmla="*/ 16964 h 33924"/>
                <a:gd name="connsiteX7" fmla="*/ 46210 w 48106"/>
                <a:gd name="connsiteY7" fmla="*/ 0 h 33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106" h="33924">
                  <a:moveTo>
                    <a:pt x="46210" y="0"/>
                  </a:moveTo>
                  <a:cubicBezTo>
                    <a:pt x="35486" y="3158"/>
                    <a:pt x="19465" y="7877"/>
                    <a:pt x="9447" y="10829"/>
                  </a:cubicBezTo>
                  <a:lnTo>
                    <a:pt x="7981" y="11261"/>
                  </a:lnTo>
                  <a:cubicBezTo>
                    <a:pt x="-2660" y="14395"/>
                    <a:pt x="-2660" y="19524"/>
                    <a:pt x="7981" y="22663"/>
                  </a:cubicBezTo>
                  <a:lnTo>
                    <a:pt x="9447" y="23090"/>
                  </a:lnTo>
                  <a:cubicBezTo>
                    <a:pt x="19465" y="26045"/>
                    <a:pt x="35486" y="30763"/>
                    <a:pt x="46210" y="33924"/>
                  </a:cubicBezTo>
                  <a:cubicBezTo>
                    <a:pt x="47437" y="28465"/>
                    <a:pt x="48106" y="22793"/>
                    <a:pt x="48106" y="16964"/>
                  </a:cubicBezTo>
                  <a:cubicBezTo>
                    <a:pt x="48106" y="11134"/>
                    <a:pt x="47439" y="5460"/>
                    <a:pt x="46210" y="0"/>
                  </a:cubicBez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9" name="Freeform: Shape 18">
              <a:extLst>
                <a:ext uri="{FF2B5EF4-FFF2-40B4-BE49-F238E27FC236}">
                  <a16:creationId xmlns:a16="http://schemas.microsoft.com/office/drawing/2014/main" id="{9F5CB559-FBD5-4743-9CC7-D4C9F6C9BE76}"/>
                </a:ext>
              </a:extLst>
            </p:cNvPr>
            <p:cNvSpPr/>
            <p:nvPr/>
          </p:nvSpPr>
          <p:spPr>
            <a:xfrm>
              <a:off x="328613" y="3972987"/>
              <a:ext cx="48109" cy="33924"/>
            </a:xfrm>
            <a:custGeom>
              <a:avLst/>
              <a:gdLst>
                <a:gd name="connsiteX0" fmla="*/ 40128 w 48109"/>
                <a:gd name="connsiteY0" fmla="*/ 22663 h 33924"/>
                <a:gd name="connsiteX1" fmla="*/ 40128 w 48109"/>
                <a:gd name="connsiteY1" fmla="*/ 11261 h 33924"/>
                <a:gd name="connsiteX2" fmla="*/ 38662 w 48109"/>
                <a:gd name="connsiteY2" fmla="*/ 10834 h 33924"/>
                <a:gd name="connsiteX3" fmla="*/ 1896 w 48109"/>
                <a:gd name="connsiteY3" fmla="*/ 0 h 33924"/>
                <a:gd name="connsiteX4" fmla="*/ 0 w 48109"/>
                <a:gd name="connsiteY4" fmla="*/ 16964 h 33924"/>
                <a:gd name="connsiteX5" fmla="*/ 1896 w 48109"/>
                <a:gd name="connsiteY5" fmla="*/ 33924 h 33924"/>
                <a:gd name="connsiteX6" fmla="*/ 38662 w 48109"/>
                <a:gd name="connsiteY6" fmla="*/ 23096 h 33924"/>
                <a:gd name="connsiteX7" fmla="*/ 40128 w 48109"/>
                <a:gd name="connsiteY7" fmla="*/ 22663 h 33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109" h="33924">
                  <a:moveTo>
                    <a:pt x="40128" y="22663"/>
                  </a:moveTo>
                  <a:cubicBezTo>
                    <a:pt x="50769" y="19529"/>
                    <a:pt x="50769" y="14400"/>
                    <a:pt x="40128" y="11261"/>
                  </a:cubicBezTo>
                  <a:lnTo>
                    <a:pt x="38662" y="10834"/>
                  </a:lnTo>
                  <a:cubicBezTo>
                    <a:pt x="28641" y="7880"/>
                    <a:pt x="12620" y="3161"/>
                    <a:pt x="1896" y="0"/>
                  </a:cubicBezTo>
                  <a:cubicBezTo>
                    <a:pt x="667" y="5462"/>
                    <a:pt x="0" y="11134"/>
                    <a:pt x="0" y="16964"/>
                  </a:cubicBezTo>
                  <a:cubicBezTo>
                    <a:pt x="0" y="22793"/>
                    <a:pt x="667" y="28465"/>
                    <a:pt x="1896" y="33924"/>
                  </a:cubicBezTo>
                  <a:cubicBezTo>
                    <a:pt x="12620" y="30766"/>
                    <a:pt x="28641" y="26047"/>
                    <a:pt x="38662" y="23096"/>
                  </a:cubicBezTo>
                  <a:lnTo>
                    <a:pt x="40128" y="22663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0" name="Freeform: Shape 19">
              <a:extLst>
                <a:ext uri="{FF2B5EF4-FFF2-40B4-BE49-F238E27FC236}">
                  <a16:creationId xmlns:a16="http://schemas.microsoft.com/office/drawing/2014/main" id="{AECEF17B-669A-1E45-A2E1-C2D8D16C7738}"/>
                </a:ext>
              </a:extLst>
            </p:cNvPr>
            <p:cNvSpPr/>
            <p:nvPr/>
          </p:nvSpPr>
          <p:spPr>
            <a:xfrm>
              <a:off x="425505" y="4009671"/>
              <a:ext cx="45496" cy="45496"/>
            </a:xfrm>
            <a:custGeom>
              <a:avLst/>
              <a:gdLst>
                <a:gd name="connsiteX0" fmla="*/ 10508 w 45496"/>
                <a:gd name="connsiteY0" fmla="*/ 2447 h 45496"/>
                <a:gd name="connsiteX1" fmla="*/ 2444 w 45496"/>
                <a:gd name="connsiteY1" fmla="*/ 10509 h 45496"/>
                <a:gd name="connsiteX2" fmla="*/ 3180 w 45496"/>
                <a:gd name="connsiteY2" fmla="*/ 11848 h 45496"/>
                <a:gd name="connsiteX3" fmla="*/ 21513 w 45496"/>
                <a:gd name="connsiteY3" fmla="*/ 45497 h 45496"/>
                <a:gd name="connsiteX4" fmla="*/ 45496 w 45496"/>
                <a:gd name="connsiteY4" fmla="*/ 21514 h 45496"/>
                <a:gd name="connsiteX5" fmla="*/ 11845 w 45496"/>
                <a:gd name="connsiteY5" fmla="*/ 3178 h 45496"/>
                <a:gd name="connsiteX6" fmla="*/ 10508 w 45496"/>
                <a:gd name="connsiteY6" fmla="*/ 2447 h 45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6" h="45496">
                  <a:moveTo>
                    <a:pt x="10508" y="2447"/>
                  </a:moveTo>
                  <a:cubicBezTo>
                    <a:pt x="766" y="-2866"/>
                    <a:pt x="-2864" y="766"/>
                    <a:pt x="2444" y="10509"/>
                  </a:cubicBezTo>
                  <a:lnTo>
                    <a:pt x="3180" y="11848"/>
                  </a:lnTo>
                  <a:cubicBezTo>
                    <a:pt x="8174" y="21015"/>
                    <a:pt x="16164" y="35677"/>
                    <a:pt x="21513" y="45497"/>
                  </a:cubicBezTo>
                  <a:cubicBezTo>
                    <a:pt x="31176" y="39376"/>
                    <a:pt x="39375" y="31174"/>
                    <a:pt x="45496" y="21514"/>
                  </a:cubicBezTo>
                  <a:cubicBezTo>
                    <a:pt x="35679" y="16167"/>
                    <a:pt x="21017" y="8177"/>
                    <a:pt x="11845" y="3178"/>
                  </a:cubicBezTo>
                  <a:lnTo>
                    <a:pt x="10508" y="2447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1" name="Freeform: Shape 20">
              <a:extLst>
                <a:ext uri="{FF2B5EF4-FFF2-40B4-BE49-F238E27FC236}">
                  <a16:creationId xmlns:a16="http://schemas.microsoft.com/office/drawing/2014/main" id="{12D16BD7-C33C-4641-BE0E-52B17BABD7DE}"/>
                </a:ext>
              </a:extLst>
            </p:cNvPr>
            <p:cNvSpPr/>
            <p:nvPr/>
          </p:nvSpPr>
          <p:spPr>
            <a:xfrm>
              <a:off x="340566" y="3924735"/>
              <a:ext cx="45499" cy="45498"/>
            </a:xfrm>
            <a:custGeom>
              <a:avLst/>
              <a:gdLst>
                <a:gd name="connsiteX0" fmla="*/ 34991 w 45499"/>
                <a:gd name="connsiteY0" fmla="*/ 43052 h 45498"/>
                <a:gd name="connsiteX1" fmla="*/ 43055 w 45499"/>
                <a:gd name="connsiteY1" fmla="*/ 34991 h 45498"/>
                <a:gd name="connsiteX2" fmla="*/ 42319 w 45499"/>
                <a:gd name="connsiteY2" fmla="*/ 33651 h 45498"/>
                <a:gd name="connsiteX3" fmla="*/ 23983 w 45499"/>
                <a:gd name="connsiteY3" fmla="*/ 0 h 45498"/>
                <a:gd name="connsiteX4" fmla="*/ 0 w 45499"/>
                <a:gd name="connsiteY4" fmla="*/ 23983 h 45498"/>
                <a:gd name="connsiteX5" fmla="*/ 33651 w 45499"/>
                <a:gd name="connsiteY5" fmla="*/ 42319 h 45498"/>
                <a:gd name="connsiteX6" fmla="*/ 34991 w 45499"/>
                <a:gd name="connsiteY6" fmla="*/ 43052 h 45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9" h="45498">
                  <a:moveTo>
                    <a:pt x="34991" y="43052"/>
                  </a:moveTo>
                  <a:cubicBezTo>
                    <a:pt x="44734" y="48363"/>
                    <a:pt x="48363" y="44736"/>
                    <a:pt x="43055" y="34991"/>
                  </a:cubicBezTo>
                  <a:lnTo>
                    <a:pt x="42319" y="33651"/>
                  </a:lnTo>
                  <a:cubicBezTo>
                    <a:pt x="37325" y="24479"/>
                    <a:pt x="29333" y="9814"/>
                    <a:pt x="23983" y="0"/>
                  </a:cubicBezTo>
                  <a:cubicBezTo>
                    <a:pt x="14323" y="6121"/>
                    <a:pt x="6124" y="14323"/>
                    <a:pt x="0" y="23983"/>
                  </a:cubicBezTo>
                  <a:cubicBezTo>
                    <a:pt x="9817" y="29330"/>
                    <a:pt x="24482" y="37325"/>
                    <a:pt x="33651" y="42319"/>
                  </a:cubicBezTo>
                  <a:lnTo>
                    <a:pt x="34991" y="43052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2" name="Freeform: Shape 21">
              <a:extLst>
                <a:ext uri="{FF2B5EF4-FFF2-40B4-BE49-F238E27FC236}">
                  <a16:creationId xmlns:a16="http://schemas.microsoft.com/office/drawing/2014/main" id="{F781E0BF-58E4-FC46-841B-087AACCE2D4A}"/>
                </a:ext>
              </a:extLst>
            </p:cNvPr>
            <p:cNvSpPr/>
            <p:nvPr/>
          </p:nvSpPr>
          <p:spPr>
            <a:xfrm>
              <a:off x="425503" y="3924735"/>
              <a:ext cx="45498" cy="45497"/>
            </a:xfrm>
            <a:custGeom>
              <a:avLst/>
              <a:gdLst>
                <a:gd name="connsiteX0" fmla="*/ 2446 w 45498"/>
                <a:gd name="connsiteY0" fmla="*/ 34991 h 45497"/>
                <a:gd name="connsiteX1" fmla="*/ 10510 w 45498"/>
                <a:gd name="connsiteY1" fmla="*/ 43052 h 45497"/>
                <a:gd name="connsiteX2" fmla="*/ 11847 w 45498"/>
                <a:gd name="connsiteY2" fmla="*/ 42319 h 45497"/>
                <a:gd name="connsiteX3" fmla="*/ 45498 w 45498"/>
                <a:gd name="connsiteY3" fmla="*/ 23983 h 45497"/>
                <a:gd name="connsiteX4" fmla="*/ 21515 w 45498"/>
                <a:gd name="connsiteY4" fmla="*/ 0 h 45497"/>
                <a:gd name="connsiteX5" fmla="*/ 3179 w 45498"/>
                <a:gd name="connsiteY5" fmla="*/ 33646 h 45497"/>
                <a:gd name="connsiteX6" fmla="*/ 2446 w 45498"/>
                <a:gd name="connsiteY6" fmla="*/ 34991 h 4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8" h="45497">
                  <a:moveTo>
                    <a:pt x="2446" y="34991"/>
                  </a:moveTo>
                  <a:cubicBezTo>
                    <a:pt x="-2865" y="44731"/>
                    <a:pt x="765" y="48363"/>
                    <a:pt x="10510" y="43052"/>
                  </a:cubicBezTo>
                  <a:lnTo>
                    <a:pt x="11847" y="42319"/>
                  </a:lnTo>
                  <a:cubicBezTo>
                    <a:pt x="21016" y="37325"/>
                    <a:pt x="35681" y="29333"/>
                    <a:pt x="45498" y="23983"/>
                  </a:cubicBezTo>
                  <a:cubicBezTo>
                    <a:pt x="39374" y="14323"/>
                    <a:pt x="31175" y="6121"/>
                    <a:pt x="21515" y="0"/>
                  </a:cubicBezTo>
                  <a:cubicBezTo>
                    <a:pt x="16166" y="9817"/>
                    <a:pt x="8176" y="24479"/>
                    <a:pt x="3179" y="33646"/>
                  </a:cubicBezTo>
                  <a:lnTo>
                    <a:pt x="2446" y="34991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3" name="Freeform: Shape 22">
              <a:extLst>
                <a:ext uri="{FF2B5EF4-FFF2-40B4-BE49-F238E27FC236}">
                  <a16:creationId xmlns:a16="http://schemas.microsoft.com/office/drawing/2014/main" id="{5FA4201C-BAA9-FB42-8F45-C7A7F30DBE28}"/>
                </a:ext>
              </a:extLst>
            </p:cNvPr>
            <p:cNvSpPr/>
            <p:nvPr/>
          </p:nvSpPr>
          <p:spPr>
            <a:xfrm>
              <a:off x="340566" y="4009670"/>
              <a:ext cx="45499" cy="45497"/>
            </a:xfrm>
            <a:custGeom>
              <a:avLst/>
              <a:gdLst>
                <a:gd name="connsiteX0" fmla="*/ 43055 w 45499"/>
                <a:gd name="connsiteY0" fmla="*/ 10507 h 45497"/>
                <a:gd name="connsiteX1" fmla="*/ 34991 w 45499"/>
                <a:gd name="connsiteY1" fmla="*/ 2445 h 45497"/>
                <a:gd name="connsiteX2" fmla="*/ 33651 w 45499"/>
                <a:gd name="connsiteY2" fmla="*/ 3179 h 45497"/>
                <a:gd name="connsiteX3" fmla="*/ 0 w 45499"/>
                <a:gd name="connsiteY3" fmla="*/ 21515 h 45497"/>
                <a:gd name="connsiteX4" fmla="*/ 23983 w 45499"/>
                <a:gd name="connsiteY4" fmla="*/ 45498 h 45497"/>
                <a:gd name="connsiteX5" fmla="*/ 42322 w 45499"/>
                <a:gd name="connsiteY5" fmla="*/ 11849 h 45497"/>
                <a:gd name="connsiteX6" fmla="*/ 43055 w 45499"/>
                <a:gd name="connsiteY6" fmla="*/ 10507 h 4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99" h="45497">
                  <a:moveTo>
                    <a:pt x="43055" y="10507"/>
                  </a:moveTo>
                  <a:cubicBezTo>
                    <a:pt x="48363" y="767"/>
                    <a:pt x="44736" y="-2866"/>
                    <a:pt x="34991" y="2445"/>
                  </a:cubicBezTo>
                  <a:lnTo>
                    <a:pt x="33651" y="3179"/>
                  </a:lnTo>
                  <a:cubicBezTo>
                    <a:pt x="24479" y="8172"/>
                    <a:pt x="9817" y="16168"/>
                    <a:pt x="0" y="21515"/>
                  </a:cubicBezTo>
                  <a:cubicBezTo>
                    <a:pt x="6124" y="31174"/>
                    <a:pt x="14323" y="39374"/>
                    <a:pt x="23983" y="45498"/>
                  </a:cubicBezTo>
                  <a:cubicBezTo>
                    <a:pt x="29333" y="35681"/>
                    <a:pt x="37325" y="21018"/>
                    <a:pt x="42322" y="11849"/>
                  </a:cubicBezTo>
                  <a:lnTo>
                    <a:pt x="43055" y="10507"/>
                  </a:ln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4" name="Freeform: Shape 23">
              <a:extLst>
                <a:ext uri="{FF2B5EF4-FFF2-40B4-BE49-F238E27FC236}">
                  <a16:creationId xmlns:a16="http://schemas.microsoft.com/office/drawing/2014/main" id="{39C48645-0FFB-3E41-806C-A5504EA407B5}"/>
                </a:ext>
              </a:extLst>
            </p:cNvPr>
            <p:cNvSpPr/>
            <p:nvPr/>
          </p:nvSpPr>
          <p:spPr>
            <a:xfrm>
              <a:off x="394182" y="3978351"/>
              <a:ext cx="23200" cy="23200"/>
            </a:xfrm>
            <a:custGeom>
              <a:avLst/>
              <a:gdLst>
                <a:gd name="connsiteX0" fmla="*/ 23200 w 23200"/>
                <a:gd name="connsiteY0" fmla="*/ 11600 h 23200"/>
                <a:gd name="connsiteX1" fmla="*/ 11600 w 23200"/>
                <a:gd name="connsiteY1" fmla="*/ 23200 h 23200"/>
                <a:gd name="connsiteX2" fmla="*/ 0 w 23200"/>
                <a:gd name="connsiteY2" fmla="*/ 11600 h 23200"/>
                <a:gd name="connsiteX3" fmla="*/ 11600 w 23200"/>
                <a:gd name="connsiteY3" fmla="*/ 0 h 23200"/>
                <a:gd name="connsiteX4" fmla="*/ 23200 w 23200"/>
                <a:gd name="connsiteY4" fmla="*/ 11600 h 2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00" h="23200">
                  <a:moveTo>
                    <a:pt x="23200" y="11600"/>
                  </a:moveTo>
                  <a:cubicBezTo>
                    <a:pt x="23200" y="18007"/>
                    <a:pt x="18007" y="23200"/>
                    <a:pt x="11600" y="23200"/>
                  </a:cubicBezTo>
                  <a:cubicBezTo>
                    <a:pt x="5194" y="23200"/>
                    <a:pt x="0" y="18007"/>
                    <a:pt x="0" y="11600"/>
                  </a:cubicBezTo>
                  <a:cubicBezTo>
                    <a:pt x="0" y="5194"/>
                    <a:pt x="5194" y="0"/>
                    <a:pt x="11600" y="0"/>
                  </a:cubicBezTo>
                  <a:cubicBezTo>
                    <a:pt x="18007" y="0"/>
                    <a:pt x="23200" y="5194"/>
                    <a:pt x="23200" y="11600"/>
                  </a:cubicBezTo>
                  <a:close/>
                </a:path>
              </a:pathLst>
            </a:custGeom>
            <a:grpFill/>
            <a:ln w="273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</p:grpSp>
      <p:sp>
        <p:nvSpPr>
          <p:cNvPr id="17" name="Title 7">
            <a:extLst>
              <a:ext uri="{FF2B5EF4-FFF2-40B4-BE49-F238E27FC236}">
                <a16:creationId xmlns:a16="http://schemas.microsoft.com/office/drawing/2014/main" id="{C424BF01-AF93-7249-9808-E59027249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933" y="365125"/>
            <a:ext cx="78867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ID" sz="36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defTabSz="457200"/>
            <a:r>
              <a:rPr lang="en-US" dirty="0"/>
              <a:t>Click to edit Master title style</a:t>
            </a:r>
            <a:endParaRPr lang="en-ID" dirty="0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7CBA3CE3-CB72-1A46-B6E1-5DC92176A6CE}"/>
              </a:ext>
            </a:extLst>
          </p:cNvPr>
          <p:cNvSpPr/>
          <p:nvPr userDrawn="1"/>
        </p:nvSpPr>
        <p:spPr>
          <a:xfrm>
            <a:off x="0" y="5836921"/>
            <a:ext cx="921512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D9704608-ADF7-6346-B850-73AB31265D89}"/>
              </a:ext>
            </a:extLst>
          </p:cNvPr>
          <p:cNvSpPr/>
          <p:nvPr userDrawn="1"/>
        </p:nvSpPr>
        <p:spPr>
          <a:xfrm>
            <a:off x="-35560" y="1181640"/>
            <a:ext cx="921512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7AB94EC0-923D-3746-9AC8-C8A8B84CBB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4136" y="1635123"/>
            <a:ext cx="8175728" cy="3600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6694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FAF542F-88CF-4C1B-B7E2-EF93D4DA4862}"/>
              </a:ext>
            </a:extLst>
          </p:cNvPr>
          <p:cNvSpPr txBox="1"/>
          <p:nvPr userDrawn="1"/>
        </p:nvSpPr>
        <p:spPr>
          <a:xfrm>
            <a:off x="8212391" y="6411363"/>
            <a:ext cx="5209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60E2A6B-A809-4840-BF14-8648BC0BDF87}" type="slidenum">
              <a:rPr lang="id-ID" sz="1100" i="0" smtClean="0">
                <a:solidFill>
                  <a:schemeClr val="bg1">
                    <a:lumMod val="65000"/>
                  </a:schemeClr>
                </a:solidFill>
                <a:ea typeface="Open Sans" panose="020B0606030504020204" pitchFamily="34" charset="0"/>
                <a:cs typeface="Krub" panose="00000500000000000000" pitchFamily="2" charset="-34"/>
              </a:rPr>
              <a:pPr algn="r"/>
              <a:t>‹Nr.›</a:t>
            </a:fld>
            <a:endParaRPr lang="id-ID" sz="1200" i="0" dirty="0">
              <a:solidFill>
                <a:schemeClr val="bg1">
                  <a:lumMod val="65000"/>
                </a:schemeClr>
              </a:solidFill>
              <a:ea typeface="Open Sans" panose="020B0606030504020204" pitchFamily="34" charset="0"/>
              <a:cs typeface="Krub" panose="00000500000000000000" pitchFamily="2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8C200F-DD22-4F84-9E8E-F966583F6D9B}"/>
              </a:ext>
            </a:extLst>
          </p:cNvPr>
          <p:cNvSpPr txBox="1"/>
          <p:nvPr userDrawn="1"/>
        </p:nvSpPr>
        <p:spPr>
          <a:xfrm>
            <a:off x="7348540" y="6411363"/>
            <a:ext cx="1143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solidFill>
                  <a:schemeClr val="bg1">
                    <a:lumMod val="65000"/>
                  </a:schemeClr>
                </a:solidFill>
              </a:rPr>
              <a:t>Page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AC1B4AA-122F-43F3-8AC9-0ECA12B3545B}"/>
              </a:ext>
            </a:extLst>
          </p:cNvPr>
          <p:cNvGrpSpPr/>
          <p:nvPr userDrawn="1"/>
        </p:nvGrpSpPr>
        <p:grpSpPr>
          <a:xfrm>
            <a:off x="328613" y="6332955"/>
            <a:ext cx="4313237" cy="292393"/>
            <a:chOff x="328613" y="6348413"/>
            <a:chExt cx="5788027" cy="392369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C28AA90-988F-42CD-98B6-9FE978E888AF}"/>
                </a:ext>
              </a:extLst>
            </p:cNvPr>
            <p:cNvGrpSpPr/>
            <p:nvPr/>
          </p:nvGrpSpPr>
          <p:grpSpPr>
            <a:xfrm>
              <a:off x="328613" y="6348413"/>
              <a:ext cx="5788027" cy="392369"/>
              <a:chOff x="328613" y="6348413"/>
              <a:chExt cx="5788027" cy="392369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9D0693B5-9593-4A96-8A41-E6D25E41B19D}"/>
                  </a:ext>
                </a:extLst>
              </p:cNvPr>
              <p:cNvGrpSpPr/>
              <p:nvPr/>
            </p:nvGrpSpPr>
            <p:grpSpPr>
              <a:xfrm>
                <a:off x="328613" y="6348413"/>
                <a:ext cx="1022359" cy="392369"/>
                <a:chOff x="328613" y="6348413"/>
                <a:chExt cx="1022359" cy="392369"/>
              </a:xfrm>
            </p:grpSpPr>
            <p:sp>
              <p:nvSpPr>
                <p:cNvPr id="28" name="Rectangle 27">
                  <a:extLst>
                    <a:ext uri="{FF2B5EF4-FFF2-40B4-BE49-F238E27FC236}">
                      <a16:creationId xmlns:a16="http://schemas.microsoft.com/office/drawing/2014/main" id="{1A0CCB79-7964-4C73-8337-FCB32EE45C34}"/>
                    </a:ext>
                  </a:extLst>
                </p:cNvPr>
                <p:cNvSpPr/>
                <p:nvPr/>
              </p:nvSpPr>
              <p:spPr>
                <a:xfrm>
                  <a:off x="328613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29" name="Graphic 28">
                  <a:extLst>
                    <a:ext uri="{FF2B5EF4-FFF2-40B4-BE49-F238E27FC236}">
                      <a16:creationId xmlns:a16="http://schemas.microsoft.com/office/drawing/2014/main" id="{912FF9F0-9982-4BAA-AF86-A8C82364130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r:embed="rId1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1872" y="6441042"/>
                  <a:ext cx="835841" cy="207111"/>
                </a:xfrm>
                <a:prstGeom prst="rect">
                  <a:avLst/>
                </a:prstGeom>
              </p:spPr>
            </p:pic>
          </p:grpSp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3B24E3A1-9893-48EA-A797-E1D7A5AC9D4C}"/>
                  </a:ext>
                </a:extLst>
              </p:cNvPr>
              <p:cNvGrpSpPr/>
              <p:nvPr/>
            </p:nvGrpSpPr>
            <p:grpSpPr>
              <a:xfrm>
                <a:off x="3902864" y="6348413"/>
                <a:ext cx="1022359" cy="392369"/>
                <a:chOff x="2886210" y="6348413"/>
                <a:chExt cx="1022359" cy="392369"/>
              </a:xfrm>
            </p:grpSpPr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AB0AE865-60BA-41FC-940B-4E34FA6BFC42}"/>
                    </a:ext>
                  </a:extLst>
                </p:cNvPr>
                <p:cNvSpPr/>
                <p:nvPr/>
              </p:nvSpPr>
              <p:spPr>
                <a:xfrm>
                  <a:off x="2886210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27" name="Grafik 17">
                  <a:extLst>
                    <a:ext uri="{FF2B5EF4-FFF2-40B4-BE49-F238E27FC236}">
                      <a16:creationId xmlns:a16="http://schemas.microsoft.com/office/drawing/2014/main" id="{79EF748D-DCBF-4A6C-8EF6-C9357E686450}"/>
                    </a:ext>
                  </a:extLst>
                </p:cNvPr>
                <p:cNvPicPr/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/>
              </p:blipFill>
              <p:spPr>
                <a:xfrm>
                  <a:off x="3045381" y="6368337"/>
                  <a:ext cx="704016" cy="352520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56FD57CB-88A4-4208-A47F-D59B93DF0DDD}"/>
                  </a:ext>
                </a:extLst>
              </p:cNvPr>
              <p:cNvGrpSpPr/>
              <p:nvPr/>
            </p:nvGrpSpPr>
            <p:grpSpPr>
              <a:xfrm>
                <a:off x="1520030" y="6348413"/>
                <a:ext cx="1022359" cy="392369"/>
                <a:chOff x="1417106" y="6348413"/>
                <a:chExt cx="1022359" cy="392369"/>
              </a:xfrm>
            </p:grpSpPr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D5D45597-D445-4336-8AA5-6AEC52368FE5}"/>
                    </a:ext>
                  </a:extLst>
                </p:cNvPr>
                <p:cNvSpPr/>
                <p:nvPr/>
              </p:nvSpPr>
              <p:spPr>
                <a:xfrm>
                  <a:off x="1417106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25" name="Grafik 18">
                  <a:extLst>
                    <a:ext uri="{FF2B5EF4-FFF2-40B4-BE49-F238E27FC236}">
                      <a16:creationId xmlns:a16="http://schemas.microsoft.com/office/drawing/2014/main" id="{99D7D626-73E5-4C39-9960-5D64897040DD}"/>
                    </a:ext>
                  </a:extLst>
                </p:cNvPr>
                <p:cNvPicPr/>
                <p:nvPr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1557827" y="6413659"/>
                  <a:ext cx="740917" cy="261877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78FD9359-DD74-4017-9AB2-034C1922D202}"/>
                  </a:ext>
                </a:extLst>
              </p:cNvPr>
              <p:cNvGrpSpPr/>
              <p:nvPr/>
            </p:nvGrpSpPr>
            <p:grpSpPr>
              <a:xfrm>
                <a:off x="2711447" y="6348413"/>
                <a:ext cx="1022359" cy="392369"/>
                <a:chOff x="2188482" y="6348413"/>
                <a:chExt cx="1022359" cy="392369"/>
              </a:xfrm>
            </p:grpSpPr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81D305C7-5304-47CD-8E03-D3D61764A8C7}"/>
                    </a:ext>
                  </a:extLst>
                </p:cNvPr>
                <p:cNvSpPr/>
                <p:nvPr/>
              </p:nvSpPr>
              <p:spPr>
                <a:xfrm>
                  <a:off x="2188482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23" name="Grafik 19">
                  <a:extLst>
                    <a:ext uri="{FF2B5EF4-FFF2-40B4-BE49-F238E27FC236}">
                      <a16:creationId xmlns:a16="http://schemas.microsoft.com/office/drawing/2014/main" id="{879B37A5-5281-4972-A41E-0568C69A74B8}"/>
                    </a:ext>
                  </a:extLst>
                </p:cNvPr>
                <p:cNvPicPr/>
                <p:nvPr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/>
              </p:blipFill>
              <p:spPr>
                <a:xfrm>
                  <a:off x="2391655" y="6440036"/>
                  <a:ext cx="616012" cy="209123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3B62420B-684E-495B-9E15-9F3F08BB7114}"/>
                  </a:ext>
                </a:extLst>
              </p:cNvPr>
              <p:cNvGrpSpPr/>
              <p:nvPr/>
            </p:nvGrpSpPr>
            <p:grpSpPr>
              <a:xfrm>
                <a:off x="5094281" y="6348413"/>
                <a:ext cx="1022359" cy="392369"/>
                <a:chOff x="3590889" y="6348413"/>
                <a:chExt cx="1022359" cy="392369"/>
              </a:xfrm>
            </p:grpSpPr>
            <p:sp>
              <p:nvSpPr>
                <p:cNvPr id="20" name="Rectangle 19">
                  <a:extLst>
                    <a:ext uri="{FF2B5EF4-FFF2-40B4-BE49-F238E27FC236}">
                      <a16:creationId xmlns:a16="http://schemas.microsoft.com/office/drawing/2014/main" id="{042118B5-C66F-4362-B281-258C51E1FE33}"/>
                    </a:ext>
                  </a:extLst>
                </p:cNvPr>
                <p:cNvSpPr/>
                <p:nvPr/>
              </p:nvSpPr>
              <p:spPr>
                <a:xfrm>
                  <a:off x="3590889" y="6348413"/>
                  <a:ext cx="1022359" cy="39236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  <p:pic>
              <p:nvPicPr>
                <p:cNvPr id="21" name="Picture 2">
                  <a:extLst>
                    <a:ext uri="{FF2B5EF4-FFF2-40B4-BE49-F238E27FC236}">
                      <a16:creationId xmlns:a16="http://schemas.microsoft.com/office/drawing/2014/main" id="{9D1D9335-AB2D-415F-92A9-59953672C426}"/>
                    </a:ext>
                  </a:extLst>
                </p:cNvPr>
                <p:cNvPicPr/>
                <p:nvPr/>
              </p:nvPicPr>
              <p:blipFill>
                <a:blip r:embed="rId17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/>
              </p:blipFill>
              <p:spPr>
                <a:xfrm>
                  <a:off x="3821521" y="6374205"/>
                  <a:ext cx="561095" cy="340785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</p:grp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B9B6101-9C78-4F98-A049-D793A2B0AA22}"/>
                </a:ext>
              </a:extLst>
            </p:cNvPr>
            <p:cNvCxnSpPr>
              <a:cxnSpLocks/>
            </p:cNvCxnSpPr>
            <p:nvPr/>
          </p:nvCxnSpPr>
          <p:spPr>
            <a:xfrm>
              <a:off x="1435501" y="6348413"/>
              <a:ext cx="0" cy="3923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BECC782-D70D-44A3-B0A9-A0A006693AA5}"/>
                </a:ext>
              </a:extLst>
            </p:cNvPr>
            <p:cNvCxnSpPr>
              <a:cxnSpLocks/>
            </p:cNvCxnSpPr>
            <p:nvPr/>
          </p:nvCxnSpPr>
          <p:spPr>
            <a:xfrm>
              <a:off x="2626918" y="6348413"/>
              <a:ext cx="0" cy="3923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9F451A5-A763-4EC0-843D-8CFEDCB6598A}"/>
                </a:ext>
              </a:extLst>
            </p:cNvPr>
            <p:cNvCxnSpPr>
              <a:cxnSpLocks/>
            </p:cNvCxnSpPr>
            <p:nvPr/>
          </p:nvCxnSpPr>
          <p:spPr>
            <a:xfrm>
              <a:off x="3818335" y="6348413"/>
              <a:ext cx="0" cy="3923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1E26A86-A86A-4784-B028-CB4F1C271EDC}"/>
                </a:ext>
              </a:extLst>
            </p:cNvPr>
            <p:cNvCxnSpPr>
              <a:cxnSpLocks/>
            </p:cNvCxnSpPr>
            <p:nvPr/>
          </p:nvCxnSpPr>
          <p:spPr>
            <a:xfrm>
              <a:off x="5009752" y="6348413"/>
              <a:ext cx="0" cy="3923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84208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05EE94-8230-470B-ABDE-26B40940C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Let‘s get to know each other  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33FB060-92FE-48A3-926B-79854B156B31}"/>
              </a:ext>
            </a:extLst>
          </p:cNvPr>
          <p:cNvGrpSpPr/>
          <p:nvPr/>
        </p:nvGrpSpPr>
        <p:grpSpPr>
          <a:xfrm>
            <a:off x="1112520" y="1817187"/>
            <a:ext cx="7547344" cy="3795759"/>
            <a:chOff x="605790" y="1771467"/>
            <a:chExt cx="7547344" cy="3795759"/>
          </a:xfrm>
        </p:grpSpPr>
        <p:sp>
          <p:nvSpPr>
            <p:cNvPr id="5" name="Gleichschenkliges Dreieck 4">
              <a:extLst>
                <a:ext uri="{FF2B5EF4-FFF2-40B4-BE49-F238E27FC236}">
                  <a16:creationId xmlns:a16="http://schemas.microsoft.com/office/drawing/2014/main" id="{3AA3EA83-82F4-4F63-B9EF-70C341EBC4F3}"/>
                </a:ext>
              </a:extLst>
            </p:cNvPr>
            <p:cNvSpPr/>
            <p:nvPr/>
          </p:nvSpPr>
          <p:spPr>
            <a:xfrm>
              <a:off x="2070568" y="2193744"/>
              <a:ext cx="4583430" cy="3029133"/>
            </a:xfrm>
            <a:prstGeom prst="triangle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2D7E0275-3FAE-4727-A452-94634EE89927}"/>
                </a:ext>
              </a:extLst>
            </p:cNvPr>
            <p:cNvSpPr/>
            <p:nvPr/>
          </p:nvSpPr>
          <p:spPr>
            <a:xfrm>
              <a:off x="605790" y="5222877"/>
              <a:ext cx="1325880" cy="33210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[Name 1]</a:t>
              </a:r>
            </a:p>
          </p:txBody>
        </p:sp>
        <p:sp>
          <p:nvSpPr>
            <p:cNvPr id="7" name="Rechteck 6">
              <a:extLst>
                <a:ext uri="{FF2B5EF4-FFF2-40B4-BE49-F238E27FC236}">
                  <a16:creationId xmlns:a16="http://schemas.microsoft.com/office/drawing/2014/main" id="{DE561008-D536-466B-84E1-1475B2A795EB}"/>
                </a:ext>
              </a:extLst>
            </p:cNvPr>
            <p:cNvSpPr/>
            <p:nvPr/>
          </p:nvSpPr>
          <p:spPr>
            <a:xfrm>
              <a:off x="6827254" y="5235123"/>
              <a:ext cx="1325880" cy="33210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[Name 2]</a:t>
              </a:r>
            </a:p>
          </p:txBody>
        </p:sp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E379F7DF-40D7-416C-A915-71455FA5163B}"/>
                </a:ext>
              </a:extLst>
            </p:cNvPr>
            <p:cNvSpPr/>
            <p:nvPr/>
          </p:nvSpPr>
          <p:spPr>
            <a:xfrm>
              <a:off x="3699343" y="1771467"/>
              <a:ext cx="1325880" cy="33210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[Name 3]</a:t>
              </a:r>
            </a:p>
          </p:txBody>
        </p:sp>
      </p:grpSp>
      <p:sp>
        <p:nvSpPr>
          <p:cNvPr id="9" name="Sprechblase: rechteckig 8">
            <a:extLst>
              <a:ext uri="{FF2B5EF4-FFF2-40B4-BE49-F238E27FC236}">
                <a16:creationId xmlns:a16="http://schemas.microsoft.com/office/drawing/2014/main" id="{13B65B67-E0A9-43A7-8F91-6F9CB3E2EA0E}"/>
              </a:ext>
            </a:extLst>
          </p:cNvPr>
          <p:cNvSpPr/>
          <p:nvPr/>
        </p:nvSpPr>
        <p:spPr>
          <a:xfrm>
            <a:off x="508468" y="1472838"/>
            <a:ext cx="2068830" cy="766626"/>
          </a:xfrm>
          <a:prstGeom prst="wedgeRect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What do we have in common? </a:t>
            </a: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D8BFF834-8A17-4337-9598-36C8AA0B9F4D}"/>
              </a:ext>
            </a:extLst>
          </p:cNvPr>
          <p:cNvSpPr/>
          <p:nvPr/>
        </p:nvSpPr>
        <p:spPr>
          <a:xfrm>
            <a:off x="2820102" y="3637235"/>
            <a:ext cx="948690" cy="43434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…</a:t>
            </a:r>
          </a:p>
        </p:txBody>
      </p:sp>
      <p:sp>
        <p:nvSpPr>
          <p:cNvPr id="12" name="Rechteck: abgerundete Ecken 11">
            <a:extLst>
              <a:ext uri="{FF2B5EF4-FFF2-40B4-BE49-F238E27FC236}">
                <a16:creationId xmlns:a16="http://schemas.microsoft.com/office/drawing/2014/main" id="{C89B030E-8871-4F40-99FD-3DC6A1BEE86B}"/>
              </a:ext>
            </a:extLst>
          </p:cNvPr>
          <p:cNvSpPr/>
          <p:nvPr/>
        </p:nvSpPr>
        <p:spPr>
          <a:xfrm>
            <a:off x="5785318" y="3319690"/>
            <a:ext cx="948690" cy="43434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…</a:t>
            </a:r>
          </a:p>
        </p:txBody>
      </p:sp>
      <p:sp>
        <p:nvSpPr>
          <p:cNvPr id="13" name="Rechteck: abgerundete Ecken 12">
            <a:extLst>
              <a:ext uri="{FF2B5EF4-FFF2-40B4-BE49-F238E27FC236}">
                <a16:creationId xmlns:a16="http://schemas.microsoft.com/office/drawing/2014/main" id="{32167998-7C73-4E72-BEA9-D5EC3B58BD25}"/>
              </a:ext>
            </a:extLst>
          </p:cNvPr>
          <p:cNvSpPr/>
          <p:nvPr/>
        </p:nvSpPr>
        <p:spPr>
          <a:xfrm>
            <a:off x="4443332" y="5142417"/>
            <a:ext cx="948690" cy="43434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…</a:t>
            </a: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7466EC76-4D21-44A7-B52D-98D62C6E0C4A}"/>
              </a:ext>
            </a:extLst>
          </p:cNvPr>
          <p:cNvSpPr/>
          <p:nvPr/>
        </p:nvSpPr>
        <p:spPr>
          <a:xfrm>
            <a:off x="4409908" y="3754030"/>
            <a:ext cx="948690" cy="74939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…</a:t>
            </a:r>
          </a:p>
        </p:txBody>
      </p:sp>
      <p:sp>
        <p:nvSpPr>
          <p:cNvPr id="16" name="Träne 15">
            <a:extLst>
              <a:ext uri="{FF2B5EF4-FFF2-40B4-BE49-F238E27FC236}">
                <a16:creationId xmlns:a16="http://schemas.microsoft.com/office/drawing/2014/main" id="{921AAD26-DD90-47F1-AEC9-9ACAC5254C37}"/>
              </a:ext>
            </a:extLst>
          </p:cNvPr>
          <p:cNvSpPr/>
          <p:nvPr/>
        </p:nvSpPr>
        <p:spPr>
          <a:xfrm>
            <a:off x="7252502" y="0"/>
            <a:ext cx="1891498" cy="1141408"/>
          </a:xfrm>
          <a:prstGeom prst="teardrop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Triangle of similarities</a:t>
            </a:r>
          </a:p>
        </p:txBody>
      </p:sp>
    </p:spTree>
    <p:extLst>
      <p:ext uri="{BB962C8B-B14F-4D97-AF65-F5344CB8AC3E}">
        <p14:creationId xmlns:p14="http://schemas.microsoft.com/office/powerpoint/2010/main" val="365625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ol">
      <a:dk1>
        <a:srgbClr val="000000"/>
      </a:dk1>
      <a:lt1>
        <a:srgbClr val="FFFFFF"/>
      </a:lt1>
      <a:dk2>
        <a:srgbClr val="2D3847"/>
      </a:dk2>
      <a:lt2>
        <a:srgbClr val="E7E6E6"/>
      </a:lt2>
      <a:accent1>
        <a:srgbClr val="C53423"/>
      </a:accent1>
      <a:accent2>
        <a:srgbClr val="E8543C"/>
      </a:accent2>
      <a:accent3>
        <a:srgbClr val="FFC53B"/>
      </a:accent3>
      <a:accent4>
        <a:srgbClr val="CC9900"/>
      </a:accent4>
      <a:accent5>
        <a:srgbClr val="FEF5E4"/>
      </a:accent5>
      <a:accent6>
        <a:srgbClr val="C7BFAE"/>
      </a:accent6>
      <a:hlink>
        <a:srgbClr val="0563C1"/>
      </a:hlink>
      <a:folHlink>
        <a:srgbClr val="954F72"/>
      </a:folHlink>
    </a:clrScheme>
    <a:fontScheme name="snowwhite.webdesign">
      <a:majorFont>
        <a:latin typeface="Barlow Condensed"/>
        <a:ea typeface=""/>
        <a:cs typeface=""/>
      </a:majorFont>
      <a:minorFont>
        <a:latin typeface="Barlow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34</Words>
  <Application>Microsoft Office PowerPoint</Application>
  <PresentationFormat>Bildschirmpräsentation (4:3)</PresentationFormat>
  <Paragraphs>10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8" baseType="lpstr">
      <vt:lpstr>Open Sans</vt:lpstr>
      <vt:lpstr>Barlow Condensed</vt:lpstr>
      <vt:lpstr>Barlow</vt:lpstr>
      <vt:lpstr>Arial</vt:lpstr>
      <vt:lpstr>Calibri</vt:lpstr>
      <vt:lpstr>Krub</vt:lpstr>
      <vt:lpstr>Office Theme</vt:lpstr>
      <vt:lpstr>Let‘s get to know each other  </vt:lpstr>
    </vt:vector>
  </TitlesOfParts>
  <Manager>Thomy Roecklin</Manager>
  <Company>Thomy Roecklin Digital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Thomy Roecklin Digital</dc:creator>
  <cp:keywords>ACCESS</cp:keywords>
  <dc:description/>
  <cp:lastModifiedBy>Riedinger, Petra</cp:lastModifiedBy>
  <cp:revision>95</cp:revision>
  <dcterms:created xsi:type="dcterms:W3CDTF">2020-10-30T03:11:21Z</dcterms:created>
  <dcterms:modified xsi:type="dcterms:W3CDTF">2021-07-12T14:43:43Z</dcterms:modified>
  <cp:category/>
</cp:coreProperties>
</file>